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3" r:id="rId14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59" d="100"/>
          <a:sy n="59" d="100"/>
        </p:scale>
        <p:origin x="-146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2019-12-08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2019-12-08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2019-12-08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2019-12-08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2019-12-08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2019-12-08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2019-12-08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2019-12-08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2019-12-08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2019-12-08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2019-12-08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pPr/>
              <a:t>2019-12-08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一、平台登录方法</a:t>
            </a:r>
            <a:endParaRPr lang="zh-CN" altLang="en-US" dirty="0"/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1</a:t>
            </a:r>
            <a:r>
              <a:rPr lang="zh-CN" altLang="en-US" dirty="0" smtClean="0"/>
              <a:t>、在浏览器中输入该网址：</a:t>
            </a:r>
            <a:r>
              <a:rPr lang="en-US" altLang="zh-CN" dirty="0" smtClean="0"/>
              <a:t>http://www.ylrtvu.net.cn/web/</a:t>
            </a:r>
            <a:endParaRPr lang="zh-CN" altLang="en-US" dirty="0"/>
          </a:p>
        </p:txBody>
      </p:sp>
      <p:pic>
        <p:nvPicPr>
          <p:cNvPr id="9" name="图片 8" descr="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4414" y="2500306"/>
            <a:ext cx="6858048" cy="4017183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四、论坛发帖方法及要求</a:t>
            </a:r>
            <a:endParaRPr lang="zh-CN" alt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1739309"/>
            <a:ext cx="8229600" cy="4247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四、论坛发帖方法及要求</a:t>
            </a:r>
            <a:endParaRPr lang="zh-CN" alt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1637796"/>
            <a:ext cx="8229600" cy="4450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四、论坛发帖方法及要求</a:t>
            </a:r>
            <a:endParaRPr lang="zh-CN" altLang="en-US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2088" y="1600200"/>
            <a:ext cx="8139823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五、导学教师联系方式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姓名：赵彩雲</a:t>
            </a:r>
            <a:endParaRPr lang="en-US" altLang="zh-CN" dirty="0" smtClean="0"/>
          </a:p>
          <a:p>
            <a:r>
              <a:rPr lang="en-US" altLang="zh-CN" dirty="0" smtClean="0"/>
              <a:t>QQ</a:t>
            </a:r>
            <a:r>
              <a:rPr lang="zh-CN" altLang="en-US" dirty="0" smtClean="0"/>
              <a:t>：</a:t>
            </a:r>
            <a:r>
              <a:rPr lang="en-US" altLang="zh-CN" dirty="0" smtClean="0"/>
              <a:t>964917991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一、平台登录方法</a:t>
            </a:r>
            <a:endParaRPr lang="zh-CN" altLang="en-US" dirty="0"/>
          </a:p>
        </p:txBody>
      </p:sp>
      <p:pic>
        <p:nvPicPr>
          <p:cNvPr id="4" name="内容占位符 3" descr="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694265"/>
            <a:ext cx="8229600" cy="4337833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一、平台登录方法</a:t>
            </a:r>
            <a:endParaRPr lang="zh-CN" altLang="en-US" dirty="0"/>
          </a:p>
        </p:txBody>
      </p:sp>
      <p:pic>
        <p:nvPicPr>
          <p:cNvPr id="4" name="内容占位符 3" descr="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681530"/>
            <a:ext cx="8229600" cy="4363302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二、课程的考核方式及学习方法</a:t>
            </a:r>
            <a:endParaRPr lang="zh-CN" alt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70978" y="1600200"/>
            <a:ext cx="8202043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二、课程的考核方式及学习方法</a:t>
            </a:r>
            <a:endParaRPr lang="zh-CN" alt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1634746"/>
            <a:ext cx="8229600" cy="4456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二、课程的考核方式及学习方法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本课程采用形成性考核的考核方式。考核总分为</a:t>
            </a:r>
            <a:r>
              <a:rPr lang="en-US" dirty="0" smtClean="0"/>
              <a:t>100</a:t>
            </a:r>
            <a:r>
              <a:rPr lang="zh-CN" altLang="en-US" dirty="0" smtClean="0"/>
              <a:t>分。形成性考核共四次，每次占</a:t>
            </a:r>
            <a:r>
              <a:rPr lang="en-US" dirty="0" smtClean="0"/>
              <a:t>25%</a:t>
            </a:r>
            <a:r>
              <a:rPr lang="zh-CN" altLang="en-US" dirty="0" smtClean="0"/>
              <a:t>，考核按百分制记分。该课程成绩为学生四次形成性考核的平均分。</a:t>
            </a:r>
          </a:p>
          <a:p>
            <a:endParaRPr lang="zh-CN" alt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二、课程的考核方式及学习方法</a:t>
            </a:r>
            <a:endParaRPr lang="zh-CN" alt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83477" y="1600200"/>
            <a:ext cx="817704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57158" y="5715000"/>
            <a:ext cx="8229600" cy="1143000"/>
          </a:xfrm>
        </p:spPr>
        <p:txBody>
          <a:bodyPr>
            <a:normAutofit/>
          </a:bodyPr>
          <a:lstStyle/>
          <a:p>
            <a:r>
              <a:rPr lang="zh-CN" altLang="en-US" sz="2800" b="1" dirty="0" smtClean="0">
                <a:solidFill>
                  <a:srgbClr val="FF0000"/>
                </a:solidFill>
              </a:rPr>
              <a:t>点击“形考任务”查看具体要求</a:t>
            </a:r>
            <a:endParaRPr lang="zh-CN" altLang="en-US" sz="2800" b="1" dirty="0"/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071546"/>
            <a:ext cx="7858180" cy="464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500034" y="285728"/>
            <a:ext cx="74295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400" dirty="0" smtClean="0"/>
              <a:t>三、完成形考任务方法</a:t>
            </a:r>
            <a:endParaRPr lang="zh-CN" altLang="en-US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6143604"/>
            <a:ext cx="8229600" cy="714396"/>
          </a:xfrm>
        </p:spPr>
        <p:txBody>
          <a:bodyPr>
            <a:normAutofit/>
          </a:bodyPr>
          <a:lstStyle/>
          <a:p>
            <a:r>
              <a:rPr lang="zh-CN" altLang="en-US" sz="2800" b="1" dirty="0" smtClean="0">
                <a:solidFill>
                  <a:srgbClr val="FF0000"/>
                </a:solidFill>
              </a:rPr>
              <a:t>形考任务中有客观题和主观题。</a:t>
            </a:r>
            <a:endParaRPr lang="zh-CN" altLang="en-US" sz="2800" b="1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1950" y="1214422"/>
            <a:ext cx="8692050" cy="5066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857224" y="357166"/>
            <a:ext cx="7143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400" dirty="0" smtClean="0"/>
              <a:t>三、完成形考任务方法</a:t>
            </a:r>
            <a:endParaRPr lang="zh-CN" altLang="en-US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174</Words>
  <PresentationFormat>全屏显示(4:3)</PresentationFormat>
  <Paragraphs>19</Paragraphs>
  <Slides>13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14" baseType="lpstr">
      <vt:lpstr>Office 主题</vt:lpstr>
      <vt:lpstr>一、平台登录方法</vt:lpstr>
      <vt:lpstr>一、平台登录方法</vt:lpstr>
      <vt:lpstr>一、平台登录方法</vt:lpstr>
      <vt:lpstr>二、课程的考核方式及学习方法</vt:lpstr>
      <vt:lpstr>二、课程的考核方式及学习方法</vt:lpstr>
      <vt:lpstr>二、课程的考核方式及学习方法</vt:lpstr>
      <vt:lpstr>二、课程的考核方式及学习方法</vt:lpstr>
      <vt:lpstr>点击“形考任务”查看具体要求</vt:lpstr>
      <vt:lpstr>形考任务中有客观题和主观题。</vt:lpstr>
      <vt:lpstr>四、论坛发帖方法及要求</vt:lpstr>
      <vt:lpstr>四、论坛发帖方法及要求</vt:lpstr>
      <vt:lpstr>四、论坛发帖方法及要求</vt:lpstr>
      <vt:lpstr>五、导学教师联系方式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一、平台登录方法</dc:title>
  <dc:creator>yllc</dc:creator>
  <cp:lastModifiedBy>yllc</cp:lastModifiedBy>
  <cp:revision>7</cp:revision>
  <dcterms:created xsi:type="dcterms:W3CDTF">2019-12-06T07:36:45Z</dcterms:created>
  <dcterms:modified xsi:type="dcterms:W3CDTF">2019-12-08T03:23:00Z</dcterms:modified>
</cp:coreProperties>
</file>