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一、平台登录方法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、在浏览器中输入该网址：</a:t>
            </a:r>
            <a:r>
              <a:rPr lang="en-US" altLang="zh-CN" dirty="0" smtClean="0"/>
              <a:t>http://www.ylrtvu.net.cn/web/</a:t>
            </a:r>
            <a:endParaRPr lang="zh-CN" altLang="en-US" dirty="0"/>
          </a:p>
        </p:txBody>
      </p:sp>
      <p:pic>
        <p:nvPicPr>
          <p:cNvPr id="9" name="图片 8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643182"/>
            <a:ext cx="6500858" cy="40171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三、完成形考任务的方法</a:t>
            </a:r>
            <a:endParaRPr lang="zh-CN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1378"/>
            <a:ext cx="8229600" cy="426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三、完成形考任务的方法</a:t>
            </a:r>
            <a:endParaRPr lang="zh-CN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2929"/>
            <a:ext cx="8229600" cy="43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三、完成形考任务的方法</a:t>
            </a:r>
            <a:endParaRPr lang="zh-CN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8229600" cy="444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1428736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、主观题（小论文）的做题方法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三、完成形考任务的方法</a:t>
            </a:r>
            <a:endParaRPr lang="zh-CN" alt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29600" cy="447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三、完成形考任务的方法</a:t>
            </a:r>
            <a:endParaRPr lang="zh-CN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7429552" cy="395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135729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、形考任务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的做题方法：全部做完之后点结束答题，提交。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四、论坛发帖方法及要求</a:t>
            </a:r>
            <a:endParaRPr lang="zh-CN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255" y="1600200"/>
            <a:ext cx="80874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四、论坛发帖方法及要求</a:t>
            </a:r>
            <a:endParaRPr lang="zh-CN" alt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3493" y="1600200"/>
            <a:ext cx="8037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四、论坛发帖方法及要求</a:t>
            </a:r>
            <a:endParaRPr lang="zh-CN" alt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5457" y="1600200"/>
            <a:ext cx="7853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四、论坛发帖方法及要求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要求：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、每个学生根据任务一的问题发帖；</a:t>
            </a:r>
            <a:endParaRPr lang="en-US" altLang="zh-CN" dirty="0" smtClean="0"/>
          </a:p>
          <a:p>
            <a:r>
              <a:rPr lang="en-US" altLang="zh-CN" dirty="0" smtClean="0"/>
              <a:t>              2</a:t>
            </a:r>
            <a:r>
              <a:rPr lang="zh-CN" altLang="en-US" dirty="0" smtClean="0"/>
              <a:t>、不能重复发帖；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五、导学教师联系方式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姓名：赵彩雲</a:t>
            </a:r>
            <a:endParaRPr lang="en-US" altLang="zh-CN" dirty="0" smtClean="0"/>
          </a:p>
          <a:p>
            <a:r>
              <a:rPr lang="en-US" altLang="zh-CN" dirty="0" smtClean="0"/>
              <a:t>QQ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964917991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一、平台登录方法</a:t>
            </a:r>
            <a:endParaRPr lang="zh-CN" altLang="en-US" dirty="0"/>
          </a:p>
        </p:txBody>
      </p:sp>
      <p:pic>
        <p:nvPicPr>
          <p:cNvPr id="4" name="内容占位符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4265"/>
            <a:ext cx="8229600" cy="433783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一、平台登录方法</a:t>
            </a:r>
            <a:endParaRPr lang="zh-CN" altLang="en-US" dirty="0"/>
          </a:p>
        </p:txBody>
      </p:sp>
      <p:pic>
        <p:nvPicPr>
          <p:cNvPr id="4" name="内容占位符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81530"/>
            <a:ext cx="8229600" cy="436330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一、平台登录方法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0874"/>
            <a:ext cx="8229600" cy="430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二、课程考核方式及学习方法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21541"/>
            <a:ext cx="8229600" cy="42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二、课程考核方式及学习方法</a:t>
            </a: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943" y="1600200"/>
            <a:ext cx="81141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二、课程考核方式及学习方法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183" y="1600200"/>
            <a:ext cx="82076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二、课程考核方式及学习方法</a:t>
            </a:r>
            <a:endParaRPr lang="zh-CN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92665"/>
            <a:ext cx="8229600" cy="434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二、课程考核方式及学习方法</a:t>
            </a:r>
            <a:endParaRPr lang="zh-CN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6049" y="1600200"/>
            <a:ext cx="79119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209</Words>
  <PresentationFormat>全屏显示(4:3)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一、平台登录方法</vt:lpstr>
      <vt:lpstr>一、平台登录方法</vt:lpstr>
      <vt:lpstr>一、平台登录方法</vt:lpstr>
      <vt:lpstr>一、平台登录方法</vt:lpstr>
      <vt:lpstr>二、课程考核方式及学习方法</vt:lpstr>
      <vt:lpstr>二、课程考核方式及学习方法</vt:lpstr>
      <vt:lpstr>二、课程考核方式及学习方法</vt:lpstr>
      <vt:lpstr>二、课程考核方式及学习方法</vt:lpstr>
      <vt:lpstr>二、课程考核方式及学习方法</vt:lpstr>
      <vt:lpstr>三、完成形考任务的方法</vt:lpstr>
      <vt:lpstr>三、完成形考任务的方法</vt:lpstr>
      <vt:lpstr>三、完成形考任务的方法</vt:lpstr>
      <vt:lpstr>三、完成形考任务的方法</vt:lpstr>
      <vt:lpstr>三、完成形考任务的方法</vt:lpstr>
      <vt:lpstr>四、论坛发帖方法及要求</vt:lpstr>
      <vt:lpstr>四、论坛发帖方法及要求</vt:lpstr>
      <vt:lpstr>四、论坛发帖方法及要求</vt:lpstr>
      <vt:lpstr>四、论坛发帖方法及要求</vt:lpstr>
      <vt:lpstr>五、导学教师联系方式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一、平台登录方法</dc:title>
  <dc:creator>yllc</dc:creator>
  <cp:lastModifiedBy>yllc</cp:lastModifiedBy>
  <cp:revision>9</cp:revision>
  <dcterms:created xsi:type="dcterms:W3CDTF">2019-12-06T07:34:48Z</dcterms:created>
  <dcterms:modified xsi:type="dcterms:W3CDTF">2019-12-08T03:21:49Z</dcterms:modified>
</cp:coreProperties>
</file>