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07" r:id="rId9"/>
    <p:sldId id="309" r:id="rId10"/>
    <p:sldId id="310" r:id="rId11"/>
    <p:sldId id="311" r:id="rId12"/>
    <p:sldId id="312" r:id="rId13"/>
    <p:sldId id="323" r:id="rId14"/>
    <p:sldId id="303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2019/11/12 Tuesday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45282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《社会调查研究与方法》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" y="796925"/>
            <a:ext cx="7001905" cy="43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562"/>
            <a:ext cx="9036310" cy="49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" y="830414"/>
            <a:ext cx="8953188" cy="43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44550"/>
            <a:ext cx="9288645" cy="424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192</Words>
  <Application>Microsoft Office PowerPoint</Application>
  <PresentationFormat>全屏显示(16:9)</PresentationFormat>
  <Paragraphs>30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《社会调查研究与方法》导学方案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点此完成形考任务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58</cp:revision>
  <dcterms:created xsi:type="dcterms:W3CDTF">2019-04-11T07:24:00Z</dcterms:created>
  <dcterms:modified xsi:type="dcterms:W3CDTF">2019-11-12T08:12:24Z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