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316" r:id="rId3"/>
    <p:sldId id="293" r:id="rId4"/>
    <p:sldId id="304" r:id="rId5"/>
    <p:sldId id="324" r:id="rId6"/>
    <p:sldId id="305" r:id="rId7"/>
    <p:sldId id="322" r:id="rId8"/>
    <p:sldId id="307" r:id="rId9"/>
    <p:sldId id="308" r:id="rId10"/>
    <p:sldId id="309" r:id="rId11"/>
    <p:sldId id="310" r:id="rId12"/>
    <p:sldId id="311" r:id="rId13"/>
    <p:sldId id="312" r:id="rId14"/>
    <p:sldId id="323" r:id="rId15"/>
    <p:sldId id="303" r:id="rId16"/>
  </p:sldIdLst>
  <p:sldSz cx="9144000" cy="5143500" type="screen16x9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F227A906-BE41-4FBB-B583-551F74B745F6}">
          <p14:sldIdLst>
            <p14:sldId id="256"/>
            <p14:sldId id="316"/>
            <p14:sldId id="293"/>
            <p14:sldId id="304"/>
            <p14:sldId id="324"/>
            <p14:sldId id="305"/>
            <p14:sldId id="322"/>
            <p14:sldId id="307"/>
            <p14:sldId id="308"/>
            <p14:sldId id="309"/>
            <p14:sldId id="310"/>
            <p14:sldId id="311"/>
            <p14:sldId id="312"/>
            <p14:sldId id="323"/>
            <p14:sldId id="303"/>
          </p14:sldIdLst>
        </p14:section>
        <p14:section name="无标题节" id="{73BC6E1B-E00B-404A-AA6E-242717ED2268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-684" y="-96"/>
      </p:cViewPr>
      <p:guideLst>
        <p:guide orient="horz" pos="165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-762" y="-96"/>
      </p:cViewPr>
      <p:guideLst>
        <p:guide orient="horz" pos="2941"/>
        <p:guide pos="2160"/>
      </p:guideLst>
    </p:cSldViewPr>
  </p:notes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3EA5D3-F45E-4BB1-8372-829A763E993D}" type="datetimeFigureOut">
              <a:rPr lang="zh-CN" altLang="en-US" smtClean="0"/>
              <a:t>2019/11/12 Tuesday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BDD42-AA5C-499B-81BA-F5C01A7C16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803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02502694-58B8-461A-812A-3213081E7AEE}" type="datetime1">
              <a:rPr lang="zh-CN" altLang="en-US"/>
              <a:t>2019/11/12 Tuesday</a:t>
            </a:fld>
            <a:endParaRPr lang="zh-CN" altLang="en-US" sz="1200"/>
          </a:p>
        </p:txBody>
      </p:sp>
      <p:sp>
        <p:nvSpPr>
          <p:cNvPr id="2052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zh-CN" altLang="zh-CN" smtClean="0"/>
              <a:t>单击此处编辑母版文本样式</a:t>
            </a:r>
          </a:p>
          <a:p>
            <a:pPr>
              <a:defRPr/>
            </a:pPr>
            <a:r>
              <a:rPr lang="zh-CN" altLang="zh-CN" smtClean="0"/>
              <a:t>第二级</a:t>
            </a:r>
          </a:p>
          <a:p>
            <a:pPr>
              <a:defRPr/>
            </a:pPr>
            <a:r>
              <a:rPr lang="zh-CN" altLang="zh-CN" smtClean="0"/>
              <a:t>第三级</a:t>
            </a:r>
          </a:p>
          <a:p>
            <a:pPr>
              <a:defRPr/>
            </a:pPr>
            <a:r>
              <a:rPr lang="zh-CN" altLang="zh-CN" smtClean="0"/>
              <a:t>第四级</a:t>
            </a:r>
          </a:p>
          <a:p>
            <a:pPr>
              <a:defRPr/>
            </a:pPr>
            <a:r>
              <a:rPr lang="zh-CN" altLang="zh-CN" smtClean="0"/>
              <a:t>第五级</a:t>
            </a: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mtClean="0"/>
            </a:lvl1pPr>
          </a:lstStyle>
          <a:p>
            <a:pPr>
              <a:defRPr/>
            </a:pPr>
            <a:fld id="{31BA6EAE-05EB-4580-9E24-73162A666BEA}" type="slidenum">
              <a:rPr lang="zh-CN" altLang="en-US"/>
              <a:t>‹#›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420581683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6" Type="http://schemas.openxmlformats.org/officeDocument/2006/relationships/tags" Target="../tags/tag32.xml"/><Relationship Id="rId117" Type="http://schemas.openxmlformats.org/officeDocument/2006/relationships/tags" Target="../tags/tag123.xml"/><Relationship Id="rId21" Type="http://schemas.openxmlformats.org/officeDocument/2006/relationships/tags" Target="../tags/tag27.xml"/><Relationship Id="rId42" Type="http://schemas.openxmlformats.org/officeDocument/2006/relationships/tags" Target="../tags/tag48.xml"/><Relationship Id="rId47" Type="http://schemas.openxmlformats.org/officeDocument/2006/relationships/tags" Target="../tags/tag53.xml"/><Relationship Id="rId63" Type="http://schemas.openxmlformats.org/officeDocument/2006/relationships/tags" Target="../tags/tag69.xml"/><Relationship Id="rId68" Type="http://schemas.openxmlformats.org/officeDocument/2006/relationships/tags" Target="../tags/tag74.xml"/><Relationship Id="rId84" Type="http://schemas.openxmlformats.org/officeDocument/2006/relationships/tags" Target="../tags/tag90.xml"/><Relationship Id="rId89" Type="http://schemas.openxmlformats.org/officeDocument/2006/relationships/tags" Target="../tags/tag95.xml"/><Relationship Id="rId112" Type="http://schemas.openxmlformats.org/officeDocument/2006/relationships/tags" Target="../tags/tag118.xml"/><Relationship Id="rId133" Type="http://schemas.openxmlformats.org/officeDocument/2006/relationships/tags" Target="../tags/tag139.xml"/><Relationship Id="rId138" Type="http://schemas.openxmlformats.org/officeDocument/2006/relationships/tags" Target="../tags/tag144.xml"/><Relationship Id="rId16" Type="http://schemas.openxmlformats.org/officeDocument/2006/relationships/tags" Target="../tags/tag22.xml"/><Relationship Id="rId107" Type="http://schemas.openxmlformats.org/officeDocument/2006/relationships/tags" Target="../tags/tag113.xml"/><Relationship Id="rId11" Type="http://schemas.openxmlformats.org/officeDocument/2006/relationships/tags" Target="../tags/tag17.xml"/><Relationship Id="rId32" Type="http://schemas.openxmlformats.org/officeDocument/2006/relationships/tags" Target="../tags/tag38.xml"/><Relationship Id="rId37" Type="http://schemas.openxmlformats.org/officeDocument/2006/relationships/tags" Target="../tags/tag43.xml"/><Relationship Id="rId53" Type="http://schemas.openxmlformats.org/officeDocument/2006/relationships/tags" Target="../tags/tag59.xml"/><Relationship Id="rId58" Type="http://schemas.openxmlformats.org/officeDocument/2006/relationships/tags" Target="../tags/tag64.xml"/><Relationship Id="rId74" Type="http://schemas.openxmlformats.org/officeDocument/2006/relationships/tags" Target="../tags/tag80.xml"/><Relationship Id="rId79" Type="http://schemas.openxmlformats.org/officeDocument/2006/relationships/tags" Target="../tags/tag85.xml"/><Relationship Id="rId102" Type="http://schemas.openxmlformats.org/officeDocument/2006/relationships/tags" Target="../tags/tag108.xml"/><Relationship Id="rId123" Type="http://schemas.openxmlformats.org/officeDocument/2006/relationships/tags" Target="../tags/tag129.xml"/><Relationship Id="rId128" Type="http://schemas.openxmlformats.org/officeDocument/2006/relationships/tags" Target="../tags/tag134.xml"/><Relationship Id="rId5" Type="http://schemas.openxmlformats.org/officeDocument/2006/relationships/tags" Target="../tags/tag11.xml"/><Relationship Id="rId90" Type="http://schemas.openxmlformats.org/officeDocument/2006/relationships/tags" Target="../tags/tag96.xml"/><Relationship Id="rId95" Type="http://schemas.openxmlformats.org/officeDocument/2006/relationships/tags" Target="../tags/tag101.xml"/><Relationship Id="rId22" Type="http://schemas.openxmlformats.org/officeDocument/2006/relationships/tags" Target="../tags/tag28.xml"/><Relationship Id="rId27" Type="http://schemas.openxmlformats.org/officeDocument/2006/relationships/tags" Target="../tags/tag33.xml"/><Relationship Id="rId43" Type="http://schemas.openxmlformats.org/officeDocument/2006/relationships/tags" Target="../tags/tag49.xml"/><Relationship Id="rId48" Type="http://schemas.openxmlformats.org/officeDocument/2006/relationships/tags" Target="../tags/tag54.xml"/><Relationship Id="rId64" Type="http://schemas.openxmlformats.org/officeDocument/2006/relationships/tags" Target="../tags/tag70.xml"/><Relationship Id="rId69" Type="http://schemas.openxmlformats.org/officeDocument/2006/relationships/tags" Target="../tags/tag75.xml"/><Relationship Id="rId113" Type="http://schemas.openxmlformats.org/officeDocument/2006/relationships/tags" Target="../tags/tag119.xml"/><Relationship Id="rId118" Type="http://schemas.openxmlformats.org/officeDocument/2006/relationships/tags" Target="../tags/tag124.xml"/><Relationship Id="rId134" Type="http://schemas.openxmlformats.org/officeDocument/2006/relationships/tags" Target="../tags/tag140.xml"/><Relationship Id="rId139" Type="http://schemas.openxmlformats.org/officeDocument/2006/relationships/tags" Target="../tags/tag145.xml"/><Relationship Id="rId8" Type="http://schemas.openxmlformats.org/officeDocument/2006/relationships/tags" Target="../tags/tag14.xml"/><Relationship Id="rId51" Type="http://schemas.openxmlformats.org/officeDocument/2006/relationships/tags" Target="../tags/tag57.xml"/><Relationship Id="rId72" Type="http://schemas.openxmlformats.org/officeDocument/2006/relationships/tags" Target="../tags/tag78.xml"/><Relationship Id="rId80" Type="http://schemas.openxmlformats.org/officeDocument/2006/relationships/tags" Target="../tags/tag86.xml"/><Relationship Id="rId85" Type="http://schemas.openxmlformats.org/officeDocument/2006/relationships/tags" Target="../tags/tag91.xml"/><Relationship Id="rId93" Type="http://schemas.openxmlformats.org/officeDocument/2006/relationships/tags" Target="../tags/tag99.xml"/><Relationship Id="rId98" Type="http://schemas.openxmlformats.org/officeDocument/2006/relationships/tags" Target="../tags/tag104.xml"/><Relationship Id="rId121" Type="http://schemas.openxmlformats.org/officeDocument/2006/relationships/tags" Target="../tags/tag127.xml"/><Relationship Id="rId142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12" Type="http://schemas.openxmlformats.org/officeDocument/2006/relationships/tags" Target="../tags/tag18.xml"/><Relationship Id="rId17" Type="http://schemas.openxmlformats.org/officeDocument/2006/relationships/tags" Target="../tags/tag23.xml"/><Relationship Id="rId25" Type="http://schemas.openxmlformats.org/officeDocument/2006/relationships/tags" Target="../tags/tag31.xml"/><Relationship Id="rId33" Type="http://schemas.openxmlformats.org/officeDocument/2006/relationships/tags" Target="../tags/tag39.xml"/><Relationship Id="rId38" Type="http://schemas.openxmlformats.org/officeDocument/2006/relationships/tags" Target="../tags/tag44.xml"/><Relationship Id="rId46" Type="http://schemas.openxmlformats.org/officeDocument/2006/relationships/tags" Target="../tags/tag52.xml"/><Relationship Id="rId59" Type="http://schemas.openxmlformats.org/officeDocument/2006/relationships/tags" Target="../tags/tag65.xml"/><Relationship Id="rId67" Type="http://schemas.openxmlformats.org/officeDocument/2006/relationships/tags" Target="../tags/tag73.xml"/><Relationship Id="rId103" Type="http://schemas.openxmlformats.org/officeDocument/2006/relationships/tags" Target="../tags/tag109.xml"/><Relationship Id="rId108" Type="http://schemas.openxmlformats.org/officeDocument/2006/relationships/tags" Target="../tags/tag114.xml"/><Relationship Id="rId116" Type="http://schemas.openxmlformats.org/officeDocument/2006/relationships/tags" Target="../tags/tag122.xml"/><Relationship Id="rId124" Type="http://schemas.openxmlformats.org/officeDocument/2006/relationships/tags" Target="../tags/tag130.xml"/><Relationship Id="rId129" Type="http://schemas.openxmlformats.org/officeDocument/2006/relationships/tags" Target="../tags/tag135.xml"/><Relationship Id="rId137" Type="http://schemas.openxmlformats.org/officeDocument/2006/relationships/tags" Target="../tags/tag143.xml"/><Relationship Id="rId20" Type="http://schemas.openxmlformats.org/officeDocument/2006/relationships/tags" Target="../tags/tag26.xml"/><Relationship Id="rId41" Type="http://schemas.openxmlformats.org/officeDocument/2006/relationships/tags" Target="../tags/tag47.xml"/><Relationship Id="rId54" Type="http://schemas.openxmlformats.org/officeDocument/2006/relationships/tags" Target="../tags/tag60.xml"/><Relationship Id="rId62" Type="http://schemas.openxmlformats.org/officeDocument/2006/relationships/tags" Target="../tags/tag68.xml"/><Relationship Id="rId70" Type="http://schemas.openxmlformats.org/officeDocument/2006/relationships/tags" Target="../tags/tag76.xml"/><Relationship Id="rId75" Type="http://schemas.openxmlformats.org/officeDocument/2006/relationships/tags" Target="../tags/tag81.xml"/><Relationship Id="rId83" Type="http://schemas.openxmlformats.org/officeDocument/2006/relationships/tags" Target="../tags/tag89.xml"/><Relationship Id="rId88" Type="http://schemas.openxmlformats.org/officeDocument/2006/relationships/tags" Target="../tags/tag94.xml"/><Relationship Id="rId91" Type="http://schemas.openxmlformats.org/officeDocument/2006/relationships/tags" Target="../tags/tag97.xml"/><Relationship Id="rId96" Type="http://schemas.openxmlformats.org/officeDocument/2006/relationships/tags" Target="../tags/tag102.xml"/><Relationship Id="rId111" Type="http://schemas.openxmlformats.org/officeDocument/2006/relationships/tags" Target="../tags/tag117.xml"/><Relationship Id="rId132" Type="http://schemas.openxmlformats.org/officeDocument/2006/relationships/tags" Target="../tags/tag138.xml"/><Relationship Id="rId140" Type="http://schemas.openxmlformats.org/officeDocument/2006/relationships/tags" Target="../tags/tag146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5" Type="http://schemas.openxmlformats.org/officeDocument/2006/relationships/tags" Target="../tags/tag21.xml"/><Relationship Id="rId23" Type="http://schemas.openxmlformats.org/officeDocument/2006/relationships/tags" Target="../tags/tag29.xml"/><Relationship Id="rId28" Type="http://schemas.openxmlformats.org/officeDocument/2006/relationships/tags" Target="../tags/tag34.xml"/><Relationship Id="rId36" Type="http://schemas.openxmlformats.org/officeDocument/2006/relationships/tags" Target="../tags/tag42.xml"/><Relationship Id="rId49" Type="http://schemas.openxmlformats.org/officeDocument/2006/relationships/tags" Target="../tags/tag55.xml"/><Relationship Id="rId57" Type="http://schemas.openxmlformats.org/officeDocument/2006/relationships/tags" Target="../tags/tag63.xml"/><Relationship Id="rId106" Type="http://schemas.openxmlformats.org/officeDocument/2006/relationships/tags" Target="../tags/tag112.xml"/><Relationship Id="rId114" Type="http://schemas.openxmlformats.org/officeDocument/2006/relationships/tags" Target="../tags/tag120.xml"/><Relationship Id="rId119" Type="http://schemas.openxmlformats.org/officeDocument/2006/relationships/tags" Target="../tags/tag125.xml"/><Relationship Id="rId127" Type="http://schemas.openxmlformats.org/officeDocument/2006/relationships/tags" Target="../tags/tag133.xml"/><Relationship Id="rId10" Type="http://schemas.openxmlformats.org/officeDocument/2006/relationships/tags" Target="../tags/tag16.xml"/><Relationship Id="rId31" Type="http://schemas.openxmlformats.org/officeDocument/2006/relationships/tags" Target="../tags/tag37.xml"/><Relationship Id="rId44" Type="http://schemas.openxmlformats.org/officeDocument/2006/relationships/tags" Target="../tags/tag50.xml"/><Relationship Id="rId52" Type="http://schemas.openxmlformats.org/officeDocument/2006/relationships/tags" Target="../tags/tag58.xml"/><Relationship Id="rId60" Type="http://schemas.openxmlformats.org/officeDocument/2006/relationships/tags" Target="../tags/tag66.xml"/><Relationship Id="rId65" Type="http://schemas.openxmlformats.org/officeDocument/2006/relationships/tags" Target="../tags/tag71.xml"/><Relationship Id="rId73" Type="http://schemas.openxmlformats.org/officeDocument/2006/relationships/tags" Target="../tags/tag79.xml"/><Relationship Id="rId78" Type="http://schemas.openxmlformats.org/officeDocument/2006/relationships/tags" Target="../tags/tag84.xml"/><Relationship Id="rId81" Type="http://schemas.openxmlformats.org/officeDocument/2006/relationships/tags" Target="../tags/tag87.xml"/><Relationship Id="rId86" Type="http://schemas.openxmlformats.org/officeDocument/2006/relationships/tags" Target="../tags/tag92.xml"/><Relationship Id="rId94" Type="http://schemas.openxmlformats.org/officeDocument/2006/relationships/tags" Target="../tags/tag100.xml"/><Relationship Id="rId99" Type="http://schemas.openxmlformats.org/officeDocument/2006/relationships/tags" Target="../tags/tag105.xml"/><Relationship Id="rId101" Type="http://schemas.openxmlformats.org/officeDocument/2006/relationships/tags" Target="../tags/tag107.xml"/><Relationship Id="rId122" Type="http://schemas.openxmlformats.org/officeDocument/2006/relationships/tags" Target="../tags/tag128.xml"/><Relationship Id="rId130" Type="http://schemas.openxmlformats.org/officeDocument/2006/relationships/tags" Target="../tags/tag136.xml"/><Relationship Id="rId135" Type="http://schemas.openxmlformats.org/officeDocument/2006/relationships/tags" Target="../tags/tag141.xml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3" Type="http://schemas.openxmlformats.org/officeDocument/2006/relationships/tags" Target="../tags/tag19.xml"/><Relationship Id="rId18" Type="http://schemas.openxmlformats.org/officeDocument/2006/relationships/tags" Target="../tags/tag24.xml"/><Relationship Id="rId39" Type="http://schemas.openxmlformats.org/officeDocument/2006/relationships/tags" Target="../tags/tag45.xml"/><Relationship Id="rId109" Type="http://schemas.openxmlformats.org/officeDocument/2006/relationships/tags" Target="../tags/tag115.xml"/><Relationship Id="rId34" Type="http://schemas.openxmlformats.org/officeDocument/2006/relationships/tags" Target="../tags/tag40.xml"/><Relationship Id="rId50" Type="http://schemas.openxmlformats.org/officeDocument/2006/relationships/tags" Target="../tags/tag56.xml"/><Relationship Id="rId55" Type="http://schemas.openxmlformats.org/officeDocument/2006/relationships/tags" Target="../tags/tag61.xml"/><Relationship Id="rId76" Type="http://schemas.openxmlformats.org/officeDocument/2006/relationships/tags" Target="../tags/tag82.xml"/><Relationship Id="rId97" Type="http://schemas.openxmlformats.org/officeDocument/2006/relationships/tags" Target="../tags/tag103.xml"/><Relationship Id="rId104" Type="http://schemas.openxmlformats.org/officeDocument/2006/relationships/tags" Target="../tags/tag110.xml"/><Relationship Id="rId120" Type="http://schemas.openxmlformats.org/officeDocument/2006/relationships/tags" Target="../tags/tag126.xml"/><Relationship Id="rId125" Type="http://schemas.openxmlformats.org/officeDocument/2006/relationships/tags" Target="../tags/tag131.xml"/><Relationship Id="rId141" Type="http://schemas.openxmlformats.org/officeDocument/2006/relationships/tags" Target="../tags/tag147.xml"/><Relationship Id="rId7" Type="http://schemas.openxmlformats.org/officeDocument/2006/relationships/tags" Target="../tags/tag13.xml"/><Relationship Id="rId71" Type="http://schemas.openxmlformats.org/officeDocument/2006/relationships/tags" Target="../tags/tag77.xml"/><Relationship Id="rId92" Type="http://schemas.openxmlformats.org/officeDocument/2006/relationships/tags" Target="../tags/tag98.xml"/><Relationship Id="rId2" Type="http://schemas.openxmlformats.org/officeDocument/2006/relationships/tags" Target="../tags/tag8.xml"/><Relationship Id="rId29" Type="http://schemas.openxmlformats.org/officeDocument/2006/relationships/tags" Target="../tags/tag35.xml"/><Relationship Id="rId24" Type="http://schemas.openxmlformats.org/officeDocument/2006/relationships/tags" Target="../tags/tag30.xml"/><Relationship Id="rId40" Type="http://schemas.openxmlformats.org/officeDocument/2006/relationships/tags" Target="../tags/tag46.xml"/><Relationship Id="rId45" Type="http://schemas.openxmlformats.org/officeDocument/2006/relationships/tags" Target="../tags/tag51.xml"/><Relationship Id="rId66" Type="http://schemas.openxmlformats.org/officeDocument/2006/relationships/tags" Target="../tags/tag72.xml"/><Relationship Id="rId87" Type="http://schemas.openxmlformats.org/officeDocument/2006/relationships/tags" Target="../tags/tag93.xml"/><Relationship Id="rId110" Type="http://schemas.openxmlformats.org/officeDocument/2006/relationships/tags" Target="../tags/tag116.xml"/><Relationship Id="rId115" Type="http://schemas.openxmlformats.org/officeDocument/2006/relationships/tags" Target="../tags/tag121.xml"/><Relationship Id="rId131" Type="http://schemas.openxmlformats.org/officeDocument/2006/relationships/tags" Target="../tags/tag137.xml"/><Relationship Id="rId136" Type="http://schemas.openxmlformats.org/officeDocument/2006/relationships/tags" Target="../tags/tag142.xml"/><Relationship Id="rId61" Type="http://schemas.openxmlformats.org/officeDocument/2006/relationships/tags" Target="../tags/tag67.xml"/><Relationship Id="rId82" Type="http://schemas.openxmlformats.org/officeDocument/2006/relationships/tags" Target="../tags/tag88.xml"/><Relationship Id="rId19" Type="http://schemas.openxmlformats.org/officeDocument/2006/relationships/tags" Target="../tags/tag25.xml"/><Relationship Id="rId14" Type="http://schemas.openxmlformats.org/officeDocument/2006/relationships/tags" Target="../tags/tag20.xml"/><Relationship Id="rId30" Type="http://schemas.openxmlformats.org/officeDocument/2006/relationships/tags" Target="../tags/tag36.xml"/><Relationship Id="rId35" Type="http://schemas.openxmlformats.org/officeDocument/2006/relationships/tags" Target="../tags/tag41.xml"/><Relationship Id="rId56" Type="http://schemas.openxmlformats.org/officeDocument/2006/relationships/tags" Target="../tags/tag62.xml"/><Relationship Id="rId77" Type="http://schemas.openxmlformats.org/officeDocument/2006/relationships/tags" Target="../tags/tag83.xml"/><Relationship Id="rId100" Type="http://schemas.openxmlformats.org/officeDocument/2006/relationships/tags" Target="../tags/tag106.xml"/><Relationship Id="rId105" Type="http://schemas.openxmlformats.org/officeDocument/2006/relationships/tags" Target="../tags/tag111.xml"/><Relationship Id="rId126" Type="http://schemas.openxmlformats.org/officeDocument/2006/relationships/tags" Target="../tags/tag132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64.xml"/><Relationship Id="rId2" Type="http://schemas.openxmlformats.org/officeDocument/2006/relationships/tags" Target="../tags/tag463.xml"/><Relationship Id="rId1" Type="http://schemas.openxmlformats.org/officeDocument/2006/relationships/tags" Target="../tags/tag46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66.xml"/><Relationship Id="rId4" Type="http://schemas.openxmlformats.org/officeDocument/2006/relationships/tags" Target="../tags/tag465.xml"/></Relationships>
</file>

<file path=ppt/slideLayouts/_rels/slideLayout11.xml.rels><?xml version="1.0" encoding="UTF-8" standalone="yes"?>
<Relationships xmlns="http://schemas.openxmlformats.org/package/2006/relationships"><Relationship Id="rId26" Type="http://schemas.openxmlformats.org/officeDocument/2006/relationships/tags" Target="../tags/tag492.xml"/><Relationship Id="rId117" Type="http://schemas.openxmlformats.org/officeDocument/2006/relationships/tags" Target="../tags/tag583.xml"/><Relationship Id="rId21" Type="http://schemas.openxmlformats.org/officeDocument/2006/relationships/tags" Target="../tags/tag487.xml"/><Relationship Id="rId42" Type="http://schemas.openxmlformats.org/officeDocument/2006/relationships/tags" Target="../tags/tag508.xml"/><Relationship Id="rId47" Type="http://schemas.openxmlformats.org/officeDocument/2006/relationships/tags" Target="../tags/tag513.xml"/><Relationship Id="rId63" Type="http://schemas.openxmlformats.org/officeDocument/2006/relationships/tags" Target="../tags/tag529.xml"/><Relationship Id="rId68" Type="http://schemas.openxmlformats.org/officeDocument/2006/relationships/tags" Target="../tags/tag534.xml"/><Relationship Id="rId84" Type="http://schemas.openxmlformats.org/officeDocument/2006/relationships/tags" Target="../tags/tag550.xml"/><Relationship Id="rId89" Type="http://schemas.openxmlformats.org/officeDocument/2006/relationships/tags" Target="../tags/tag555.xml"/><Relationship Id="rId112" Type="http://schemas.openxmlformats.org/officeDocument/2006/relationships/tags" Target="../tags/tag578.xml"/><Relationship Id="rId133" Type="http://schemas.openxmlformats.org/officeDocument/2006/relationships/tags" Target="../tags/tag599.xml"/><Relationship Id="rId16" Type="http://schemas.openxmlformats.org/officeDocument/2006/relationships/tags" Target="../tags/tag482.xml"/><Relationship Id="rId107" Type="http://schemas.openxmlformats.org/officeDocument/2006/relationships/tags" Target="../tags/tag573.xml"/><Relationship Id="rId11" Type="http://schemas.openxmlformats.org/officeDocument/2006/relationships/tags" Target="../tags/tag477.xml"/><Relationship Id="rId32" Type="http://schemas.openxmlformats.org/officeDocument/2006/relationships/tags" Target="../tags/tag498.xml"/><Relationship Id="rId37" Type="http://schemas.openxmlformats.org/officeDocument/2006/relationships/tags" Target="../tags/tag503.xml"/><Relationship Id="rId53" Type="http://schemas.openxmlformats.org/officeDocument/2006/relationships/tags" Target="../tags/tag519.xml"/><Relationship Id="rId58" Type="http://schemas.openxmlformats.org/officeDocument/2006/relationships/tags" Target="../tags/tag524.xml"/><Relationship Id="rId74" Type="http://schemas.openxmlformats.org/officeDocument/2006/relationships/tags" Target="../tags/tag540.xml"/><Relationship Id="rId79" Type="http://schemas.openxmlformats.org/officeDocument/2006/relationships/tags" Target="../tags/tag545.xml"/><Relationship Id="rId102" Type="http://schemas.openxmlformats.org/officeDocument/2006/relationships/tags" Target="../tags/tag568.xml"/><Relationship Id="rId123" Type="http://schemas.openxmlformats.org/officeDocument/2006/relationships/tags" Target="../tags/tag589.xml"/><Relationship Id="rId128" Type="http://schemas.openxmlformats.org/officeDocument/2006/relationships/tags" Target="../tags/tag594.xml"/><Relationship Id="rId5" Type="http://schemas.openxmlformats.org/officeDocument/2006/relationships/tags" Target="../tags/tag471.xml"/><Relationship Id="rId90" Type="http://schemas.openxmlformats.org/officeDocument/2006/relationships/tags" Target="../tags/tag556.xml"/><Relationship Id="rId95" Type="http://schemas.openxmlformats.org/officeDocument/2006/relationships/tags" Target="../tags/tag561.xml"/><Relationship Id="rId14" Type="http://schemas.openxmlformats.org/officeDocument/2006/relationships/tags" Target="../tags/tag480.xml"/><Relationship Id="rId22" Type="http://schemas.openxmlformats.org/officeDocument/2006/relationships/tags" Target="../tags/tag488.xml"/><Relationship Id="rId27" Type="http://schemas.openxmlformats.org/officeDocument/2006/relationships/tags" Target="../tags/tag493.xml"/><Relationship Id="rId30" Type="http://schemas.openxmlformats.org/officeDocument/2006/relationships/tags" Target="../tags/tag496.xml"/><Relationship Id="rId35" Type="http://schemas.openxmlformats.org/officeDocument/2006/relationships/tags" Target="../tags/tag501.xml"/><Relationship Id="rId43" Type="http://schemas.openxmlformats.org/officeDocument/2006/relationships/tags" Target="../tags/tag509.xml"/><Relationship Id="rId48" Type="http://schemas.openxmlformats.org/officeDocument/2006/relationships/tags" Target="../tags/tag514.xml"/><Relationship Id="rId56" Type="http://schemas.openxmlformats.org/officeDocument/2006/relationships/tags" Target="../tags/tag522.xml"/><Relationship Id="rId64" Type="http://schemas.openxmlformats.org/officeDocument/2006/relationships/tags" Target="../tags/tag530.xml"/><Relationship Id="rId69" Type="http://schemas.openxmlformats.org/officeDocument/2006/relationships/tags" Target="../tags/tag535.xml"/><Relationship Id="rId77" Type="http://schemas.openxmlformats.org/officeDocument/2006/relationships/tags" Target="../tags/tag543.xml"/><Relationship Id="rId100" Type="http://schemas.openxmlformats.org/officeDocument/2006/relationships/tags" Target="../tags/tag566.xml"/><Relationship Id="rId105" Type="http://schemas.openxmlformats.org/officeDocument/2006/relationships/tags" Target="../tags/tag571.xml"/><Relationship Id="rId113" Type="http://schemas.openxmlformats.org/officeDocument/2006/relationships/tags" Target="../tags/tag579.xml"/><Relationship Id="rId118" Type="http://schemas.openxmlformats.org/officeDocument/2006/relationships/tags" Target="../tags/tag584.xml"/><Relationship Id="rId126" Type="http://schemas.openxmlformats.org/officeDocument/2006/relationships/tags" Target="../tags/tag592.xml"/><Relationship Id="rId134" Type="http://schemas.openxmlformats.org/officeDocument/2006/relationships/tags" Target="../tags/tag600.xml"/><Relationship Id="rId8" Type="http://schemas.openxmlformats.org/officeDocument/2006/relationships/tags" Target="../tags/tag474.xml"/><Relationship Id="rId51" Type="http://schemas.openxmlformats.org/officeDocument/2006/relationships/tags" Target="../tags/tag517.xml"/><Relationship Id="rId72" Type="http://schemas.openxmlformats.org/officeDocument/2006/relationships/tags" Target="../tags/tag538.xml"/><Relationship Id="rId80" Type="http://schemas.openxmlformats.org/officeDocument/2006/relationships/tags" Target="../tags/tag546.xml"/><Relationship Id="rId85" Type="http://schemas.openxmlformats.org/officeDocument/2006/relationships/tags" Target="../tags/tag551.xml"/><Relationship Id="rId93" Type="http://schemas.openxmlformats.org/officeDocument/2006/relationships/tags" Target="../tags/tag559.xml"/><Relationship Id="rId98" Type="http://schemas.openxmlformats.org/officeDocument/2006/relationships/tags" Target="../tags/tag564.xml"/><Relationship Id="rId121" Type="http://schemas.openxmlformats.org/officeDocument/2006/relationships/tags" Target="../tags/tag587.xml"/><Relationship Id="rId3" Type="http://schemas.openxmlformats.org/officeDocument/2006/relationships/tags" Target="../tags/tag469.xml"/><Relationship Id="rId12" Type="http://schemas.openxmlformats.org/officeDocument/2006/relationships/tags" Target="../tags/tag478.xml"/><Relationship Id="rId17" Type="http://schemas.openxmlformats.org/officeDocument/2006/relationships/tags" Target="../tags/tag483.xml"/><Relationship Id="rId25" Type="http://schemas.openxmlformats.org/officeDocument/2006/relationships/tags" Target="../tags/tag491.xml"/><Relationship Id="rId33" Type="http://schemas.openxmlformats.org/officeDocument/2006/relationships/tags" Target="../tags/tag499.xml"/><Relationship Id="rId38" Type="http://schemas.openxmlformats.org/officeDocument/2006/relationships/tags" Target="../tags/tag504.xml"/><Relationship Id="rId46" Type="http://schemas.openxmlformats.org/officeDocument/2006/relationships/tags" Target="../tags/tag512.xml"/><Relationship Id="rId59" Type="http://schemas.openxmlformats.org/officeDocument/2006/relationships/tags" Target="../tags/tag525.xml"/><Relationship Id="rId67" Type="http://schemas.openxmlformats.org/officeDocument/2006/relationships/tags" Target="../tags/tag533.xml"/><Relationship Id="rId103" Type="http://schemas.openxmlformats.org/officeDocument/2006/relationships/tags" Target="../tags/tag569.xml"/><Relationship Id="rId108" Type="http://schemas.openxmlformats.org/officeDocument/2006/relationships/tags" Target="../tags/tag574.xml"/><Relationship Id="rId116" Type="http://schemas.openxmlformats.org/officeDocument/2006/relationships/tags" Target="../tags/tag582.xml"/><Relationship Id="rId124" Type="http://schemas.openxmlformats.org/officeDocument/2006/relationships/tags" Target="../tags/tag590.xml"/><Relationship Id="rId129" Type="http://schemas.openxmlformats.org/officeDocument/2006/relationships/tags" Target="../tags/tag595.xml"/><Relationship Id="rId137" Type="http://schemas.openxmlformats.org/officeDocument/2006/relationships/slideMaster" Target="../slideMasters/slideMaster1.xml"/><Relationship Id="rId20" Type="http://schemas.openxmlformats.org/officeDocument/2006/relationships/tags" Target="../tags/tag486.xml"/><Relationship Id="rId41" Type="http://schemas.openxmlformats.org/officeDocument/2006/relationships/tags" Target="../tags/tag507.xml"/><Relationship Id="rId54" Type="http://schemas.openxmlformats.org/officeDocument/2006/relationships/tags" Target="../tags/tag520.xml"/><Relationship Id="rId62" Type="http://schemas.openxmlformats.org/officeDocument/2006/relationships/tags" Target="../tags/tag528.xml"/><Relationship Id="rId70" Type="http://schemas.openxmlformats.org/officeDocument/2006/relationships/tags" Target="../tags/tag536.xml"/><Relationship Id="rId75" Type="http://schemas.openxmlformats.org/officeDocument/2006/relationships/tags" Target="../tags/tag541.xml"/><Relationship Id="rId83" Type="http://schemas.openxmlformats.org/officeDocument/2006/relationships/tags" Target="../tags/tag549.xml"/><Relationship Id="rId88" Type="http://schemas.openxmlformats.org/officeDocument/2006/relationships/tags" Target="../tags/tag554.xml"/><Relationship Id="rId91" Type="http://schemas.openxmlformats.org/officeDocument/2006/relationships/tags" Target="../tags/tag557.xml"/><Relationship Id="rId96" Type="http://schemas.openxmlformats.org/officeDocument/2006/relationships/tags" Target="../tags/tag562.xml"/><Relationship Id="rId111" Type="http://schemas.openxmlformats.org/officeDocument/2006/relationships/tags" Target="../tags/tag577.xml"/><Relationship Id="rId132" Type="http://schemas.openxmlformats.org/officeDocument/2006/relationships/tags" Target="../tags/tag598.xml"/><Relationship Id="rId1" Type="http://schemas.openxmlformats.org/officeDocument/2006/relationships/tags" Target="../tags/tag467.xml"/><Relationship Id="rId6" Type="http://schemas.openxmlformats.org/officeDocument/2006/relationships/tags" Target="../tags/tag472.xml"/><Relationship Id="rId15" Type="http://schemas.openxmlformats.org/officeDocument/2006/relationships/tags" Target="../tags/tag481.xml"/><Relationship Id="rId23" Type="http://schemas.openxmlformats.org/officeDocument/2006/relationships/tags" Target="../tags/tag489.xml"/><Relationship Id="rId28" Type="http://schemas.openxmlformats.org/officeDocument/2006/relationships/tags" Target="../tags/tag494.xml"/><Relationship Id="rId36" Type="http://schemas.openxmlformats.org/officeDocument/2006/relationships/tags" Target="../tags/tag502.xml"/><Relationship Id="rId49" Type="http://schemas.openxmlformats.org/officeDocument/2006/relationships/tags" Target="../tags/tag515.xml"/><Relationship Id="rId57" Type="http://schemas.openxmlformats.org/officeDocument/2006/relationships/tags" Target="../tags/tag523.xml"/><Relationship Id="rId106" Type="http://schemas.openxmlformats.org/officeDocument/2006/relationships/tags" Target="../tags/tag572.xml"/><Relationship Id="rId114" Type="http://schemas.openxmlformats.org/officeDocument/2006/relationships/tags" Target="../tags/tag580.xml"/><Relationship Id="rId119" Type="http://schemas.openxmlformats.org/officeDocument/2006/relationships/tags" Target="../tags/tag585.xml"/><Relationship Id="rId127" Type="http://schemas.openxmlformats.org/officeDocument/2006/relationships/tags" Target="../tags/tag593.xml"/><Relationship Id="rId10" Type="http://schemas.openxmlformats.org/officeDocument/2006/relationships/tags" Target="../tags/tag476.xml"/><Relationship Id="rId31" Type="http://schemas.openxmlformats.org/officeDocument/2006/relationships/tags" Target="../tags/tag497.xml"/><Relationship Id="rId44" Type="http://schemas.openxmlformats.org/officeDocument/2006/relationships/tags" Target="../tags/tag510.xml"/><Relationship Id="rId52" Type="http://schemas.openxmlformats.org/officeDocument/2006/relationships/tags" Target="../tags/tag518.xml"/><Relationship Id="rId60" Type="http://schemas.openxmlformats.org/officeDocument/2006/relationships/tags" Target="../tags/tag526.xml"/><Relationship Id="rId65" Type="http://schemas.openxmlformats.org/officeDocument/2006/relationships/tags" Target="../tags/tag531.xml"/><Relationship Id="rId73" Type="http://schemas.openxmlformats.org/officeDocument/2006/relationships/tags" Target="../tags/tag539.xml"/><Relationship Id="rId78" Type="http://schemas.openxmlformats.org/officeDocument/2006/relationships/tags" Target="../tags/tag544.xml"/><Relationship Id="rId81" Type="http://schemas.openxmlformats.org/officeDocument/2006/relationships/tags" Target="../tags/tag547.xml"/><Relationship Id="rId86" Type="http://schemas.openxmlformats.org/officeDocument/2006/relationships/tags" Target="../tags/tag552.xml"/><Relationship Id="rId94" Type="http://schemas.openxmlformats.org/officeDocument/2006/relationships/tags" Target="../tags/tag560.xml"/><Relationship Id="rId99" Type="http://schemas.openxmlformats.org/officeDocument/2006/relationships/tags" Target="../tags/tag565.xml"/><Relationship Id="rId101" Type="http://schemas.openxmlformats.org/officeDocument/2006/relationships/tags" Target="../tags/tag567.xml"/><Relationship Id="rId122" Type="http://schemas.openxmlformats.org/officeDocument/2006/relationships/tags" Target="../tags/tag588.xml"/><Relationship Id="rId130" Type="http://schemas.openxmlformats.org/officeDocument/2006/relationships/tags" Target="../tags/tag596.xml"/><Relationship Id="rId135" Type="http://schemas.openxmlformats.org/officeDocument/2006/relationships/tags" Target="../tags/tag601.xml"/><Relationship Id="rId4" Type="http://schemas.openxmlformats.org/officeDocument/2006/relationships/tags" Target="../tags/tag470.xml"/><Relationship Id="rId9" Type="http://schemas.openxmlformats.org/officeDocument/2006/relationships/tags" Target="../tags/tag475.xml"/><Relationship Id="rId13" Type="http://schemas.openxmlformats.org/officeDocument/2006/relationships/tags" Target="../tags/tag479.xml"/><Relationship Id="rId18" Type="http://schemas.openxmlformats.org/officeDocument/2006/relationships/tags" Target="../tags/tag484.xml"/><Relationship Id="rId39" Type="http://schemas.openxmlformats.org/officeDocument/2006/relationships/tags" Target="../tags/tag505.xml"/><Relationship Id="rId109" Type="http://schemas.openxmlformats.org/officeDocument/2006/relationships/tags" Target="../tags/tag575.xml"/><Relationship Id="rId34" Type="http://schemas.openxmlformats.org/officeDocument/2006/relationships/tags" Target="../tags/tag500.xml"/><Relationship Id="rId50" Type="http://schemas.openxmlformats.org/officeDocument/2006/relationships/tags" Target="../tags/tag516.xml"/><Relationship Id="rId55" Type="http://schemas.openxmlformats.org/officeDocument/2006/relationships/tags" Target="../tags/tag521.xml"/><Relationship Id="rId76" Type="http://schemas.openxmlformats.org/officeDocument/2006/relationships/tags" Target="../tags/tag542.xml"/><Relationship Id="rId97" Type="http://schemas.openxmlformats.org/officeDocument/2006/relationships/tags" Target="../tags/tag563.xml"/><Relationship Id="rId104" Type="http://schemas.openxmlformats.org/officeDocument/2006/relationships/tags" Target="../tags/tag570.xml"/><Relationship Id="rId120" Type="http://schemas.openxmlformats.org/officeDocument/2006/relationships/tags" Target="../tags/tag586.xml"/><Relationship Id="rId125" Type="http://schemas.openxmlformats.org/officeDocument/2006/relationships/tags" Target="../tags/tag591.xml"/><Relationship Id="rId7" Type="http://schemas.openxmlformats.org/officeDocument/2006/relationships/tags" Target="../tags/tag473.xml"/><Relationship Id="rId71" Type="http://schemas.openxmlformats.org/officeDocument/2006/relationships/tags" Target="../tags/tag537.xml"/><Relationship Id="rId92" Type="http://schemas.openxmlformats.org/officeDocument/2006/relationships/tags" Target="../tags/tag558.xml"/><Relationship Id="rId2" Type="http://schemas.openxmlformats.org/officeDocument/2006/relationships/tags" Target="../tags/tag468.xml"/><Relationship Id="rId29" Type="http://schemas.openxmlformats.org/officeDocument/2006/relationships/tags" Target="../tags/tag495.xml"/><Relationship Id="rId24" Type="http://schemas.openxmlformats.org/officeDocument/2006/relationships/tags" Target="../tags/tag490.xml"/><Relationship Id="rId40" Type="http://schemas.openxmlformats.org/officeDocument/2006/relationships/tags" Target="../tags/tag506.xml"/><Relationship Id="rId45" Type="http://schemas.openxmlformats.org/officeDocument/2006/relationships/tags" Target="../tags/tag511.xml"/><Relationship Id="rId66" Type="http://schemas.openxmlformats.org/officeDocument/2006/relationships/tags" Target="../tags/tag532.xml"/><Relationship Id="rId87" Type="http://schemas.openxmlformats.org/officeDocument/2006/relationships/tags" Target="../tags/tag553.xml"/><Relationship Id="rId110" Type="http://schemas.openxmlformats.org/officeDocument/2006/relationships/tags" Target="../tags/tag576.xml"/><Relationship Id="rId115" Type="http://schemas.openxmlformats.org/officeDocument/2006/relationships/tags" Target="../tags/tag581.xml"/><Relationship Id="rId131" Type="http://schemas.openxmlformats.org/officeDocument/2006/relationships/tags" Target="../tags/tag597.xml"/><Relationship Id="rId136" Type="http://schemas.openxmlformats.org/officeDocument/2006/relationships/tags" Target="../tags/tag602.xml"/><Relationship Id="rId61" Type="http://schemas.openxmlformats.org/officeDocument/2006/relationships/tags" Target="../tags/tag527.xml"/><Relationship Id="rId82" Type="http://schemas.openxmlformats.org/officeDocument/2006/relationships/tags" Target="../tags/tag548.xml"/><Relationship Id="rId19" Type="http://schemas.openxmlformats.org/officeDocument/2006/relationships/tags" Target="../tags/tag48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6" Type="http://schemas.openxmlformats.org/officeDocument/2006/relationships/tags" Target="../tags/tag173.xml"/><Relationship Id="rId117" Type="http://schemas.openxmlformats.org/officeDocument/2006/relationships/tags" Target="../tags/tag264.xml"/><Relationship Id="rId21" Type="http://schemas.openxmlformats.org/officeDocument/2006/relationships/tags" Target="../tags/tag168.xml"/><Relationship Id="rId42" Type="http://schemas.openxmlformats.org/officeDocument/2006/relationships/tags" Target="../tags/tag189.xml"/><Relationship Id="rId47" Type="http://schemas.openxmlformats.org/officeDocument/2006/relationships/tags" Target="../tags/tag194.xml"/><Relationship Id="rId63" Type="http://schemas.openxmlformats.org/officeDocument/2006/relationships/tags" Target="../tags/tag210.xml"/><Relationship Id="rId68" Type="http://schemas.openxmlformats.org/officeDocument/2006/relationships/tags" Target="../tags/tag215.xml"/><Relationship Id="rId84" Type="http://schemas.openxmlformats.org/officeDocument/2006/relationships/tags" Target="../tags/tag231.xml"/><Relationship Id="rId89" Type="http://schemas.openxmlformats.org/officeDocument/2006/relationships/tags" Target="../tags/tag236.xml"/><Relationship Id="rId112" Type="http://schemas.openxmlformats.org/officeDocument/2006/relationships/tags" Target="../tags/tag259.xml"/><Relationship Id="rId133" Type="http://schemas.openxmlformats.org/officeDocument/2006/relationships/tags" Target="../tags/tag280.xml"/><Relationship Id="rId138" Type="http://schemas.openxmlformats.org/officeDocument/2006/relationships/slideMaster" Target="../slideMasters/slideMaster1.xml"/><Relationship Id="rId16" Type="http://schemas.openxmlformats.org/officeDocument/2006/relationships/tags" Target="../tags/tag163.xml"/><Relationship Id="rId107" Type="http://schemas.openxmlformats.org/officeDocument/2006/relationships/tags" Target="../tags/tag254.xml"/><Relationship Id="rId11" Type="http://schemas.openxmlformats.org/officeDocument/2006/relationships/tags" Target="../tags/tag158.xml"/><Relationship Id="rId32" Type="http://schemas.openxmlformats.org/officeDocument/2006/relationships/tags" Target="../tags/tag179.xml"/><Relationship Id="rId37" Type="http://schemas.openxmlformats.org/officeDocument/2006/relationships/tags" Target="../tags/tag184.xml"/><Relationship Id="rId53" Type="http://schemas.openxmlformats.org/officeDocument/2006/relationships/tags" Target="../tags/tag200.xml"/><Relationship Id="rId58" Type="http://schemas.openxmlformats.org/officeDocument/2006/relationships/tags" Target="../tags/tag205.xml"/><Relationship Id="rId74" Type="http://schemas.openxmlformats.org/officeDocument/2006/relationships/tags" Target="../tags/tag221.xml"/><Relationship Id="rId79" Type="http://schemas.openxmlformats.org/officeDocument/2006/relationships/tags" Target="../tags/tag226.xml"/><Relationship Id="rId102" Type="http://schemas.openxmlformats.org/officeDocument/2006/relationships/tags" Target="../tags/tag249.xml"/><Relationship Id="rId123" Type="http://schemas.openxmlformats.org/officeDocument/2006/relationships/tags" Target="../tags/tag270.xml"/><Relationship Id="rId128" Type="http://schemas.openxmlformats.org/officeDocument/2006/relationships/tags" Target="../tags/tag275.xml"/><Relationship Id="rId5" Type="http://schemas.openxmlformats.org/officeDocument/2006/relationships/tags" Target="../tags/tag152.xml"/><Relationship Id="rId90" Type="http://schemas.openxmlformats.org/officeDocument/2006/relationships/tags" Target="../tags/tag237.xml"/><Relationship Id="rId95" Type="http://schemas.openxmlformats.org/officeDocument/2006/relationships/tags" Target="../tags/tag242.xml"/><Relationship Id="rId14" Type="http://schemas.openxmlformats.org/officeDocument/2006/relationships/tags" Target="../tags/tag161.xml"/><Relationship Id="rId22" Type="http://schemas.openxmlformats.org/officeDocument/2006/relationships/tags" Target="../tags/tag169.xml"/><Relationship Id="rId27" Type="http://schemas.openxmlformats.org/officeDocument/2006/relationships/tags" Target="../tags/tag174.xml"/><Relationship Id="rId30" Type="http://schemas.openxmlformats.org/officeDocument/2006/relationships/tags" Target="../tags/tag177.xml"/><Relationship Id="rId35" Type="http://schemas.openxmlformats.org/officeDocument/2006/relationships/tags" Target="../tags/tag182.xml"/><Relationship Id="rId43" Type="http://schemas.openxmlformats.org/officeDocument/2006/relationships/tags" Target="../tags/tag190.xml"/><Relationship Id="rId48" Type="http://schemas.openxmlformats.org/officeDocument/2006/relationships/tags" Target="../tags/tag195.xml"/><Relationship Id="rId56" Type="http://schemas.openxmlformats.org/officeDocument/2006/relationships/tags" Target="../tags/tag203.xml"/><Relationship Id="rId64" Type="http://schemas.openxmlformats.org/officeDocument/2006/relationships/tags" Target="../tags/tag211.xml"/><Relationship Id="rId69" Type="http://schemas.openxmlformats.org/officeDocument/2006/relationships/tags" Target="../tags/tag216.xml"/><Relationship Id="rId77" Type="http://schemas.openxmlformats.org/officeDocument/2006/relationships/tags" Target="../tags/tag224.xml"/><Relationship Id="rId100" Type="http://schemas.openxmlformats.org/officeDocument/2006/relationships/tags" Target="../tags/tag247.xml"/><Relationship Id="rId105" Type="http://schemas.openxmlformats.org/officeDocument/2006/relationships/tags" Target="../tags/tag252.xml"/><Relationship Id="rId113" Type="http://schemas.openxmlformats.org/officeDocument/2006/relationships/tags" Target="../tags/tag260.xml"/><Relationship Id="rId118" Type="http://schemas.openxmlformats.org/officeDocument/2006/relationships/tags" Target="../tags/tag265.xml"/><Relationship Id="rId126" Type="http://schemas.openxmlformats.org/officeDocument/2006/relationships/tags" Target="../tags/tag273.xml"/><Relationship Id="rId134" Type="http://schemas.openxmlformats.org/officeDocument/2006/relationships/tags" Target="../tags/tag281.xml"/><Relationship Id="rId8" Type="http://schemas.openxmlformats.org/officeDocument/2006/relationships/tags" Target="../tags/tag155.xml"/><Relationship Id="rId51" Type="http://schemas.openxmlformats.org/officeDocument/2006/relationships/tags" Target="../tags/tag198.xml"/><Relationship Id="rId72" Type="http://schemas.openxmlformats.org/officeDocument/2006/relationships/tags" Target="../tags/tag219.xml"/><Relationship Id="rId80" Type="http://schemas.openxmlformats.org/officeDocument/2006/relationships/tags" Target="../tags/tag227.xml"/><Relationship Id="rId85" Type="http://schemas.openxmlformats.org/officeDocument/2006/relationships/tags" Target="../tags/tag232.xml"/><Relationship Id="rId93" Type="http://schemas.openxmlformats.org/officeDocument/2006/relationships/tags" Target="../tags/tag240.xml"/><Relationship Id="rId98" Type="http://schemas.openxmlformats.org/officeDocument/2006/relationships/tags" Target="../tags/tag245.xml"/><Relationship Id="rId121" Type="http://schemas.openxmlformats.org/officeDocument/2006/relationships/tags" Target="../tags/tag268.xml"/><Relationship Id="rId3" Type="http://schemas.openxmlformats.org/officeDocument/2006/relationships/tags" Target="../tags/tag150.xml"/><Relationship Id="rId12" Type="http://schemas.openxmlformats.org/officeDocument/2006/relationships/tags" Target="../tags/tag159.xml"/><Relationship Id="rId17" Type="http://schemas.openxmlformats.org/officeDocument/2006/relationships/tags" Target="../tags/tag164.xml"/><Relationship Id="rId25" Type="http://schemas.openxmlformats.org/officeDocument/2006/relationships/tags" Target="../tags/tag172.xml"/><Relationship Id="rId33" Type="http://schemas.openxmlformats.org/officeDocument/2006/relationships/tags" Target="../tags/tag180.xml"/><Relationship Id="rId38" Type="http://schemas.openxmlformats.org/officeDocument/2006/relationships/tags" Target="../tags/tag185.xml"/><Relationship Id="rId46" Type="http://schemas.openxmlformats.org/officeDocument/2006/relationships/tags" Target="../tags/tag193.xml"/><Relationship Id="rId59" Type="http://schemas.openxmlformats.org/officeDocument/2006/relationships/tags" Target="../tags/tag206.xml"/><Relationship Id="rId67" Type="http://schemas.openxmlformats.org/officeDocument/2006/relationships/tags" Target="../tags/tag214.xml"/><Relationship Id="rId103" Type="http://schemas.openxmlformats.org/officeDocument/2006/relationships/tags" Target="../tags/tag250.xml"/><Relationship Id="rId108" Type="http://schemas.openxmlformats.org/officeDocument/2006/relationships/tags" Target="../tags/tag255.xml"/><Relationship Id="rId116" Type="http://schemas.openxmlformats.org/officeDocument/2006/relationships/tags" Target="../tags/tag263.xml"/><Relationship Id="rId124" Type="http://schemas.openxmlformats.org/officeDocument/2006/relationships/tags" Target="../tags/tag271.xml"/><Relationship Id="rId129" Type="http://schemas.openxmlformats.org/officeDocument/2006/relationships/tags" Target="../tags/tag276.xml"/><Relationship Id="rId137" Type="http://schemas.openxmlformats.org/officeDocument/2006/relationships/tags" Target="../tags/tag284.xml"/><Relationship Id="rId20" Type="http://schemas.openxmlformats.org/officeDocument/2006/relationships/tags" Target="../tags/tag167.xml"/><Relationship Id="rId41" Type="http://schemas.openxmlformats.org/officeDocument/2006/relationships/tags" Target="../tags/tag188.xml"/><Relationship Id="rId54" Type="http://schemas.openxmlformats.org/officeDocument/2006/relationships/tags" Target="../tags/tag201.xml"/><Relationship Id="rId62" Type="http://schemas.openxmlformats.org/officeDocument/2006/relationships/tags" Target="../tags/tag209.xml"/><Relationship Id="rId70" Type="http://schemas.openxmlformats.org/officeDocument/2006/relationships/tags" Target="../tags/tag217.xml"/><Relationship Id="rId75" Type="http://schemas.openxmlformats.org/officeDocument/2006/relationships/tags" Target="../tags/tag222.xml"/><Relationship Id="rId83" Type="http://schemas.openxmlformats.org/officeDocument/2006/relationships/tags" Target="../tags/tag230.xml"/><Relationship Id="rId88" Type="http://schemas.openxmlformats.org/officeDocument/2006/relationships/tags" Target="../tags/tag235.xml"/><Relationship Id="rId91" Type="http://schemas.openxmlformats.org/officeDocument/2006/relationships/tags" Target="../tags/tag238.xml"/><Relationship Id="rId96" Type="http://schemas.openxmlformats.org/officeDocument/2006/relationships/tags" Target="../tags/tag243.xml"/><Relationship Id="rId111" Type="http://schemas.openxmlformats.org/officeDocument/2006/relationships/tags" Target="../tags/tag258.xml"/><Relationship Id="rId132" Type="http://schemas.openxmlformats.org/officeDocument/2006/relationships/tags" Target="../tags/tag279.xml"/><Relationship Id="rId1" Type="http://schemas.openxmlformats.org/officeDocument/2006/relationships/tags" Target="../tags/tag148.xml"/><Relationship Id="rId6" Type="http://schemas.openxmlformats.org/officeDocument/2006/relationships/tags" Target="../tags/tag153.xml"/><Relationship Id="rId15" Type="http://schemas.openxmlformats.org/officeDocument/2006/relationships/tags" Target="../tags/tag162.xml"/><Relationship Id="rId23" Type="http://schemas.openxmlformats.org/officeDocument/2006/relationships/tags" Target="../tags/tag170.xml"/><Relationship Id="rId28" Type="http://schemas.openxmlformats.org/officeDocument/2006/relationships/tags" Target="../tags/tag175.xml"/><Relationship Id="rId36" Type="http://schemas.openxmlformats.org/officeDocument/2006/relationships/tags" Target="../tags/tag183.xml"/><Relationship Id="rId49" Type="http://schemas.openxmlformats.org/officeDocument/2006/relationships/tags" Target="../tags/tag196.xml"/><Relationship Id="rId57" Type="http://schemas.openxmlformats.org/officeDocument/2006/relationships/tags" Target="../tags/tag204.xml"/><Relationship Id="rId106" Type="http://schemas.openxmlformats.org/officeDocument/2006/relationships/tags" Target="../tags/tag253.xml"/><Relationship Id="rId114" Type="http://schemas.openxmlformats.org/officeDocument/2006/relationships/tags" Target="../tags/tag261.xml"/><Relationship Id="rId119" Type="http://schemas.openxmlformats.org/officeDocument/2006/relationships/tags" Target="../tags/tag266.xml"/><Relationship Id="rId127" Type="http://schemas.openxmlformats.org/officeDocument/2006/relationships/tags" Target="../tags/tag274.xml"/><Relationship Id="rId10" Type="http://schemas.openxmlformats.org/officeDocument/2006/relationships/tags" Target="../tags/tag157.xml"/><Relationship Id="rId31" Type="http://schemas.openxmlformats.org/officeDocument/2006/relationships/tags" Target="../tags/tag178.xml"/><Relationship Id="rId44" Type="http://schemas.openxmlformats.org/officeDocument/2006/relationships/tags" Target="../tags/tag191.xml"/><Relationship Id="rId52" Type="http://schemas.openxmlformats.org/officeDocument/2006/relationships/tags" Target="../tags/tag199.xml"/><Relationship Id="rId60" Type="http://schemas.openxmlformats.org/officeDocument/2006/relationships/tags" Target="../tags/tag207.xml"/><Relationship Id="rId65" Type="http://schemas.openxmlformats.org/officeDocument/2006/relationships/tags" Target="../tags/tag212.xml"/><Relationship Id="rId73" Type="http://schemas.openxmlformats.org/officeDocument/2006/relationships/tags" Target="../tags/tag220.xml"/><Relationship Id="rId78" Type="http://schemas.openxmlformats.org/officeDocument/2006/relationships/tags" Target="../tags/tag225.xml"/><Relationship Id="rId81" Type="http://schemas.openxmlformats.org/officeDocument/2006/relationships/tags" Target="../tags/tag228.xml"/><Relationship Id="rId86" Type="http://schemas.openxmlformats.org/officeDocument/2006/relationships/tags" Target="../tags/tag233.xml"/><Relationship Id="rId94" Type="http://schemas.openxmlformats.org/officeDocument/2006/relationships/tags" Target="../tags/tag241.xml"/><Relationship Id="rId99" Type="http://schemas.openxmlformats.org/officeDocument/2006/relationships/tags" Target="../tags/tag246.xml"/><Relationship Id="rId101" Type="http://schemas.openxmlformats.org/officeDocument/2006/relationships/tags" Target="../tags/tag248.xml"/><Relationship Id="rId122" Type="http://schemas.openxmlformats.org/officeDocument/2006/relationships/tags" Target="../tags/tag269.xml"/><Relationship Id="rId130" Type="http://schemas.openxmlformats.org/officeDocument/2006/relationships/tags" Target="../tags/tag277.xml"/><Relationship Id="rId135" Type="http://schemas.openxmlformats.org/officeDocument/2006/relationships/tags" Target="../tags/tag282.xml"/><Relationship Id="rId4" Type="http://schemas.openxmlformats.org/officeDocument/2006/relationships/tags" Target="../tags/tag151.xml"/><Relationship Id="rId9" Type="http://schemas.openxmlformats.org/officeDocument/2006/relationships/tags" Target="../tags/tag156.xml"/><Relationship Id="rId13" Type="http://schemas.openxmlformats.org/officeDocument/2006/relationships/tags" Target="../tags/tag160.xml"/><Relationship Id="rId18" Type="http://schemas.openxmlformats.org/officeDocument/2006/relationships/tags" Target="../tags/tag165.xml"/><Relationship Id="rId39" Type="http://schemas.openxmlformats.org/officeDocument/2006/relationships/tags" Target="../tags/tag186.xml"/><Relationship Id="rId109" Type="http://schemas.openxmlformats.org/officeDocument/2006/relationships/tags" Target="../tags/tag256.xml"/><Relationship Id="rId34" Type="http://schemas.openxmlformats.org/officeDocument/2006/relationships/tags" Target="../tags/tag181.xml"/><Relationship Id="rId50" Type="http://schemas.openxmlformats.org/officeDocument/2006/relationships/tags" Target="../tags/tag197.xml"/><Relationship Id="rId55" Type="http://schemas.openxmlformats.org/officeDocument/2006/relationships/tags" Target="../tags/tag202.xml"/><Relationship Id="rId76" Type="http://schemas.openxmlformats.org/officeDocument/2006/relationships/tags" Target="../tags/tag223.xml"/><Relationship Id="rId97" Type="http://schemas.openxmlformats.org/officeDocument/2006/relationships/tags" Target="../tags/tag244.xml"/><Relationship Id="rId104" Type="http://schemas.openxmlformats.org/officeDocument/2006/relationships/tags" Target="../tags/tag251.xml"/><Relationship Id="rId120" Type="http://schemas.openxmlformats.org/officeDocument/2006/relationships/tags" Target="../tags/tag267.xml"/><Relationship Id="rId125" Type="http://schemas.openxmlformats.org/officeDocument/2006/relationships/tags" Target="../tags/tag272.xml"/><Relationship Id="rId7" Type="http://schemas.openxmlformats.org/officeDocument/2006/relationships/tags" Target="../tags/tag154.xml"/><Relationship Id="rId71" Type="http://schemas.openxmlformats.org/officeDocument/2006/relationships/tags" Target="../tags/tag218.xml"/><Relationship Id="rId92" Type="http://schemas.openxmlformats.org/officeDocument/2006/relationships/tags" Target="../tags/tag239.xml"/><Relationship Id="rId2" Type="http://schemas.openxmlformats.org/officeDocument/2006/relationships/tags" Target="../tags/tag149.xml"/><Relationship Id="rId29" Type="http://schemas.openxmlformats.org/officeDocument/2006/relationships/tags" Target="../tags/tag176.xml"/><Relationship Id="rId24" Type="http://schemas.openxmlformats.org/officeDocument/2006/relationships/tags" Target="../tags/tag171.xml"/><Relationship Id="rId40" Type="http://schemas.openxmlformats.org/officeDocument/2006/relationships/tags" Target="../tags/tag187.xml"/><Relationship Id="rId45" Type="http://schemas.openxmlformats.org/officeDocument/2006/relationships/tags" Target="../tags/tag192.xml"/><Relationship Id="rId66" Type="http://schemas.openxmlformats.org/officeDocument/2006/relationships/tags" Target="../tags/tag213.xml"/><Relationship Id="rId87" Type="http://schemas.openxmlformats.org/officeDocument/2006/relationships/tags" Target="../tags/tag234.xml"/><Relationship Id="rId110" Type="http://schemas.openxmlformats.org/officeDocument/2006/relationships/tags" Target="../tags/tag257.xml"/><Relationship Id="rId115" Type="http://schemas.openxmlformats.org/officeDocument/2006/relationships/tags" Target="../tags/tag262.xml"/><Relationship Id="rId131" Type="http://schemas.openxmlformats.org/officeDocument/2006/relationships/tags" Target="../tags/tag278.xml"/><Relationship Id="rId136" Type="http://schemas.openxmlformats.org/officeDocument/2006/relationships/tags" Target="../tags/tag283.xml"/><Relationship Id="rId61" Type="http://schemas.openxmlformats.org/officeDocument/2006/relationships/tags" Target="../tags/tag208.xml"/><Relationship Id="rId82" Type="http://schemas.openxmlformats.org/officeDocument/2006/relationships/tags" Target="../tags/tag229.xml"/><Relationship Id="rId19" Type="http://schemas.openxmlformats.org/officeDocument/2006/relationships/tags" Target="../tags/tag166.xml"/></Relationships>
</file>

<file path=ppt/slideLayouts/_rels/slideLayout3.xml.rels><?xml version="1.0" encoding="UTF-8" standalone="yes"?>
<Relationships xmlns="http://schemas.openxmlformats.org/package/2006/relationships"><Relationship Id="rId26" Type="http://schemas.openxmlformats.org/officeDocument/2006/relationships/tags" Target="../tags/tag310.xml"/><Relationship Id="rId117" Type="http://schemas.openxmlformats.org/officeDocument/2006/relationships/tags" Target="../tags/tag401.xml"/><Relationship Id="rId21" Type="http://schemas.openxmlformats.org/officeDocument/2006/relationships/tags" Target="../tags/tag305.xml"/><Relationship Id="rId42" Type="http://schemas.openxmlformats.org/officeDocument/2006/relationships/tags" Target="../tags/tag326.xml"/><Relationship Id="rId47" Type="http://schemas.openxmlformats.org/officeDocument/2006/relationships/tags" Target="../tags/tag331.xml"/><Relationship Id="rId63" Type="http://schemas.openxmlformats.org/officeDocument/2006/relationships/tags" Target="../tags/tag347.xml"/><Relationship Id="rId68" Type="http://schemas.openxmlformats.org/officeDocument/2006/relationships/tags" Target="../tags/tag352.xml"/><Relationship Id="rId84" Type="http://schemas.openxmlformats.org/officeDocument/2006/relationships/tags" Target="../tags/tag368.xml"/><Relationship Id="rId89" Type="http://schemas.openxmlformats.org/officeDocument/2006/relationships/tags" Target="../tags/tag373.xml"/><Relationship Id="rId112" Type="http://schemas.openxmlformats.org/officeDocument/2006/relationships/tags" Target="../tags/tag396.xml"/><Relationship Id="rId133" Type="http://schemas.openxmlformats.org/officeDocument/2006/relationships/tags" Target="../tags/tag417.xml"/><Relationship Id="rId138" Type="http://schemas.openxmlformats.org/officeDocument/2006/relationships/tags" Target="../tags/tag422.xml"/><Relationship Id="rId16" Type="http://schemas.openxmlformats.org/officeDocument/2006/relationships/tags" Target="../tags/tag300.xml"/><Relationship Id="rId107" Type="http://schemas.openxmlformats.org/officeDocument/2006/relationships/tags" Target="../tags/tag391.xml"/><Relationship Id="rId11" Type="http://schemas.openxmlformats.org/officeDocument/2006/relationships/tags" Target="../tags/tag295.xml"/><Relationship Id="rId32" Type="http://schemas.openxmlformats.org/officeDocument/2006/relationships/tags" Target="../tags/tag316.xml"/><Relationship Id="rId37" Type="http://schemas.openxmlformats.org/officeDocument/2006/relationships/tags" Target="../tags/tag321.xml"/><Relationship Id="rId53" Type="http://schemas.openxmlformats.org/officeDocument/2006/relationships/tags" Target="../tags/tag337.xml"/><Relationship Id="rId58" Type="http://schemas.openxmlformats.org/officeDocument/2006/relationships/tags" Target="../tags/tag342.xml"/><Relationship Id="rId74" Type="http://schemas.openxmlformats.org/officeDocument/2006/relationships/tags" Target="../tags/tag358.xml"/><Relationship Id="rId79" Type="http://schemas.openxmlformats.org/officeDocument/2006/relationships/tags" Target="../tags/tag363.xml"/><Relationship Id="rId102" Type="http://schemas.openxmlformats.org/officeDocument/2006/relationships/tags" Target="../tags/tag386.xml"/><Relationship Id="rId123" Type="http://schemas.openxmlformats.org/officeDocument/2006/relationships/tags" Target="../tags/tag407.xml"/><Relationship Id="rId128" Type="http://schemas.openxmlformats.org/officeDocument/2006/relationships/tags" Target="../tags/tag412.xml"/><Relationship Id="rId5" Type="http://schemas.openxmlformats.org/officeDocument/2006/relationships/tags" Target="../tags/tag289.xml"/><Relationship Id="rId90" Type="http://schemas.openxmlformats.org/officeDocument/2006/relationships/tags" Target="../tags/tag374.xml"/><Relationship Id="rId95" Type="http://schemas.openxmlformats.org/officeDocument/2006/relationships/tags" Target="../tags/tag379.xml"/><Relationship Id="rId22" Type="http://schemas.openxmlformats.org/officeDocument/2006/relationships/tags" Target="../tags/tag306.xml"/><Relationship Id="rId27" Type="http://schemas.openxmlformats.org/officeDocument/2006/relationships/tags" Target="../tags/tag311.xml"/><Relationship Id="rId43" Type="http://schemas.openxmlformats.org/officeDocument/2006/relationships/tags" Target="../tags/tag327.xml"/><Relationship Id="rId48" Type="http://schemas.openxmlformats.org/officeDocument/2006/relationships/tags" Target="../tags/tag332.xml"/><Relationship Id="rId64" Type="http://schemas.openxmlformats.org/officeDocument/2006/relationships/tags" Target="../tags/tag348.xml"/><Relationship Id="rId69" Type="http://schemas.openxmlformats.org/officeDocument/2006/relationships/tags" Target="../tags/tag353.xml"/><Relationship Id="rId113" Type="http://schemas.openxmlformats.org/officeDocument/2006/relationships/tags" Target="../tags/tag397.xml"/><Relationship Id="rId118" Type="http://schemas.openxmlformats.org/officeDocument/2006/relationships/tags" Target="../tags/tag402.xml"/><Relationship Id="rId134" Type="http://schemas.openxmlformats.org/officeDocument/2006/relationships/tags" Target="../tags/tag418.xml"/><Relationship Id="rId139" Type="http://schemas.openxmlformats.org/officeDocument/2006/relationships/tags" Target="../tags/tag423.xml"/><Relationship Id="rId8" Type="http://schemas.openxmlformats.org/officeDocument/2006/relationships/tags" Target="../tags/tag292.xml"/><Relationship Id="rId51" Type="http://schemas.openxmlformats.org/officeDocument/2006/relationships/tags" Target="../tags/tag335.xml"/><Relationship Id="rId72" Type="http://schemas.openxmlformats.org/officeDocument/2006/relationships/tags" Target="../tags/tag356.xml"/><Relationship Id="rId80" Type="http://schemas.openxmlformats.org/officeDocument/2006/relationships/tags" Target="../tags/tag364.xml"/><Relationship Id="rId85" Type="http://schemas.openxmlformats.org/officeDocument/2006/relationships/tags" Target="../tags/tag369.xml"/><Relationship Id="rId93" Type="http://schemas.openxmlformats.org/officeDocument/2006/relationships/tags" Target="../tags/tag377.xml"/><Relationship Id="rId98" Type="http://schemas.openxmlformats.org/officeDocument/2006/relationships/tags" Target="../tags/tag382.xml"/><Relationship Id="rId121" Type="http://schemas.openxmlformats.org/officeDocument/2006/relationships/tags" Target="../tags/tag405.xml"/><Relationship Id="rId3" Type="http://schemas.openxmlformats.org/officeDocument/2006/relationships/tags" Target="../tags/tag287.xml"/><Relationship Id="rId12" Type="http://schemas.openxmlformats.org/officeDocument/2006/relationships/tags" Target="../tags/tag296.xml"/><Relationship Id="rId17" Type="http://schemas.openxmlformats.org/officeDocument/2006/relationships/tags" Target="../tags/tag301.xml"/><Relationship Id="rId25" Type="http://schemas.openxmlformats.org/officeDocument/2006/relationships/tags" Target="../tags/tag309.xml"/><Relationship Id="rId33" Type="http://schemas.openxmlformats.org/officeDocument/2006/relationships/tags" Target="../tags/tag317.xml"/><Relationship Id="rId38" Type="http://schemas.openxmlformats.org/officeDocument/2006/relationships/tags" Target="../tags/tag322.xml"/><Relationship Id="rId46" Type="http://schemas.openxmlformats.org/officeDocument/2006/relationships/tags" Target="../tags/tag330.xml"/><Relationship Id="rId59" Type="http://schemas.openxmlformats.org/officeDocument/2006/relationships/tags" Target="../tags/tag343.xml"/><Relationship Id="rId67" Type="http://schemas.openxmlformats.org/officeDocument/2006/relationships/tags" Target="../tags/tag351.xml"/><Relationship Id="rId103" Type="http://schemas.openxmlformats.org/officeDocument/2006/relationships/tags" Target="../tags/tag387.xml"/><Relationship Id="rId108" Type="http://schemas.openxmlformats.org/officeDocument/2006/relationships/tags" Target="../tags/tag392.xml"/><Relationship Id="rId116" Type="http://schemas.openxmlformats.org/officeDocument/2006/relationships/tags" Target="../tags/tag400.xml"/><Relationship Id="rId124" Type="http://schemas.openxmlformats.org/officeDocument/2006/relationships/tags" Target="../tags/tag408.xml"/><Relationship Id="rId129" Type="http://schemas.openxmlformats.org/officeDocument/2006/relationships/tags" Target="../tags/tag413.xml"/><Relationship Id="rId137" Type="http://schemas.openxmlformats.org/officeDocument/2006/relationships/tags" Target="../tags/tag421.xml"/><Relationship Id="rId20" Type="http://schemas.openxmlformats.org/officeDocument/2006/relationships/tags" Target="../tags/tag304.xml"/><Relationship Id="rId41" Type="http://schemas.openxmlformats.org/officeDocument/2006/relationships/tags" Target="../tags/tag325.xml"/><Relationship Id="rId54" Type="http://schemas.openxmlformats.org/officeDocument/2006/relationships/tags" Target="../tags/tag338.xml"/><Relationship Id="rId62" Type="http://schemas.openxmlformats.org/officeDocument/2006/relationships/tags" Target="../tags/tag346.xml"/><Relationship Id="rId70" Type="http://schemas.openxmlformats.org/officeDocument/2006/relationships/tags" Target="../tags/tag354.xml"/><Relationship Id="rId75" Type="http://schemas.openxmlformats.org/officeDocument/2006/relationships/tags" Target="../tags/tag359.xml"/><Relationship Id="rId83" Type="http://schemas.openxmlformats.org/officeDocument/2006/relationships/tags" Target="../tags/tag367.xml"/><Relationship Id="rId88" Type="http://schemas.openxmlformats.org/officeDocument/2006/relationships/tags" Target="../tags/tag372.xml"/><Relationship Id="rId91" Type="http://schemas.openxmlformats.org/officeDocument/2006/relationships/tags" Target="../tags/tag375.xml"/><Relationship Id="rId96" Type="http://schemas.openxmlformats.org/officeDocument/2006/relationships/tags" Target="../tags/tag380.xml"/><Relationship Id="rId111" Type="http://schemas.openxmlformats.org/officeDocument/2006/relationships/tags" Target="../tags/tag395.xml"/><Relationship Id="rId132" Type="http://schemas.openxmlformats.org/officeDocument/2006/relationships/tags" Target="../tags/tag416.xml"/><Relationship Id="rId140" Type="http://schemas.openxmlformats.org/officeDocument/2006/relationships/slideMaster" Target="../slideMasters/slideMaster1.xml"/><Relationship Id="rId1" Type="http://schemas.openxmlformats.org/officeDocument/2006/relationships/tags" Target="../tags/tag285.xml"/><Relationship Id="rId6" Type="http://schemas.openxmlformats.org/officeDocument/2006/relationships/tags" Target="../tags/tag290.xml"/><Relationship Id="rId15" Type="http://schemas.openxmlformats.org/officeDocument/2006/relationships/tags" Target="../tags/tag299.xml"/><Relationship Id="rId23" Type="http://schemas.openxmlformats.org/officeDocument/2006/relationships/tags" Target="../tags/tag307.xml"/><Relationship Id="rId28" Type="http://schemas.openxmlformats.org/officeDocument/2006/relationships/tags" Target="../tags/tag312.xml"/><Relationship Id="rId36" Type="http://schemas.openxmlformats.org/officeDocument/2006/relationships/tags" Target="../tags/tag320.xml"/><Relationship Id="rId49" Type="http://schemas.openxmlformats.org/officeDocument/2006/relationships/tags" Target="../tags/tag333.xml"/><Relationship Id="rId57" Type="http://schemas.openxmlformats.org/officeDocument/2006/relationships/tags" Target="../tags/tag341.xml"/><Relationship Id="rId106" Type="http://schemas.openxmlformats.org/officeDocument/2006/relationships/tags" Target="../tags/tag390.xml"/><Relationship Id="rId114" Type="http://schemas.openxmlformats.org/officeDocument/2006/relationships/tags" Target="../tags/tag398.xml"/><Relationship Id="rId119" Type="http://schemas.openxmlformats.org/officeDocument/2006/relationships/tags" Target="../tags/tag403.xml"/><Relationship Id="rId127" Type="http://schemas.openxmlformats.org/officeDocument/2006/relationships/tags" Target="../tags/tag411.xml"/><Relationship Id="rId10" Type="http://schemas.openxmlformats.org/officeDocument/2006/relationships/tags" Target="../tags/tag294.xml"/><Relationship Id="rId31" Type="http://schemas.openxmlformats.org/officeDocument/2006/relationships/tags" Target="../tags/tag315.xml"/><Relationship Id="rId44" Type="http://schemas.openxmlformats.org/officeDocument/2006/relationships/tags" Target="../tags/tag328.xml"/><Relationship Id="rId52" Type="http://schemas.openxmlformats.org/officeDocument/2006/relationships/tags" Target="../tags/tag336.xml"/><Relationship Id="rId60" Type="http://schemas.openxmlformats.org/officeDocument/2006/relationships/tags" Target="../tags/tag344.xml"/><Relationship Id="rId65" Type="http://schemas.openxmlformats.org/officeDocument/2006/relationships/tags" Target="../tags/tag349.xml"/><Relationship Id="rId73" Type="http://schemas.openxmlformats.org/officeDocument/2006/relationships/tags" Target="../tags/tag357.xml"/><Relationship Id="rId78" Type="http://schemas.openxmlformats.org/officeDocument/2006/relationships/tags" Target="../tags/tag362.xml"/><Relationship Id="rId81" Type="http://schemas.openxmlformats.org/officeDocument/2006/relationships/tags" Target="../tags/tag365.xml"/><Relationship Id="rId86" Type="http://schemas.openxmlformats.org/officeDocument/2006/relationships/tags" Target="../tags/tag370.xml"/><Relationship Id="rId94" Type="http://schemas.openxmlformats.org/officeDocument/2006/relationships/tags" Target="../tags/tag378.xml"/><Relationship Id="rId99" Type="http://schemas.openxmlformats.org/officeDocument/2006/relationships/tags" Target="../tags/tag383.xml"/><Relationship Id="rId101" Type="http://schemas.openxmlformats.org/officeDocument/2006/relationships/tags" Target="../tags/tag385.xml"/><Relationship Id="rId122" Type="http://schemas.openxmlformats.org/officeDocument/2006/relationships/tags" Target="../tags/tag406.xml"/><Relationship Id="rId130" Type="http://schemas.openxmlformats.org/officeDocument/2006/relationships/tags" Target="../tags/tag414.xml"/><Relationship Id="rId135" Type="http://schemas.openxmlformats.org/officeDocument/2006/relationships/tags" Target="../tags/tag419.xml"/><Relationship Id="rId4" Type="http://schemas.openxmlformats.org/officeDocument/2006/relationships/tags" Target="../tags/tag288.xml"/><Relationship Id="rId9" Type="http://schemas.openxmlformats.org/officeDocument/2006/relationships/tags" Target="../tags/tag293.xml"/><Relationship Id="rId13" Type="http://schemas.openxmlformats.org/officeDocument/2006/relationships/tags" Target="../tags/tag297.xml"/><Relationship Id="rId18" Type="http://schemas.openxmlformats.org/officeDocument/2006/relationships/tags" Target="../tags/tag302.xml"/><Relationship Id="rId39" Type="http://schemas.openxmlformats.org/officeDocument/2006/relationships/tags" Target="../tags/tag323.xml"/><Relationship Id="rId109" Type="http://schemas.openxmlformats.org/officeDocument/2006/relationships/tags" Target="../tags/tag393.xml"/><Relationship Id="rId34" Type="http://schemas.openxmlformats.org/officeDocument/2006/relationships/tags" Target="../tags/tag318.xml"/><Relationship Id="rId50" Type="http://schemas.openxmlformats.org/officeDocument/2006/relationships/tags" Target="../tags/tag334.xml"/><Relationship Id="rId55" Type="http://schemas.openxmlformats.org/officeDocument/2006/relationships/tags" Target="../tags/tag339.xml"/><Relationship Id="rId76" Type="http://schemas.openxmlformats.org/officeDocument/2006/relationships/tags" Target="../tags/tag360.xml"/><Relationship Id="rId97" Type="http://schemas.openxmlformats.org/officeDocument/2006/relationships/tags" Target="../tags/tag381.xml"/><Relationship Id="rId104" Type="http://schemas.openxmlformats.org/officeDocument/2006/relationships/tags" Target="../tags/tag388.xml"/><Relationship Id="rId120" Type="http://schemas.openxmlformats.org/officeDocument/2006/relationships/tags" Target="../tags/tag404.xml"/><Relationship Id="rId125" Type="http://schemas.openxmlformats.org/officeDocument/2006/relationships/tags" Target="../tags/tag409.xml"/><Relationship Id="rId7" Type="http://schemas.openxmlformats.org/officeDocument/2006/relationships/tags" Target="../tags/tag291.xml"/><Relationship Id="rId71" Type="http://schemas.openxmlformats.org/officeDocument/2006/relationships/tags" Target="../tags/tag355.xml"/><Relationship Id="rId92" Type="http://schemas.openxmlformats.org/officeDocument/2006/relationships/tags" Target="../tags/tag376.xml"/><Relationship Id="rId2" Type="http://schemas.openxmlformats.org/officeDocument/2006/relationships/tags" Target="../tags/tag286.xml"/><Relationship Id="rId29" Type="http://schemas.openxmlformats.org/officeDocument/2006/relationships/tags" Target="../tags/tag313.xml"/><Relationship Id="rId24" Type="http://schemas.openxmlformats.org/officeDocument/2006/relationships/tags" Target="../tags/tag308.xml"/><Relationship Id="rId40" Type="http://schemas.openxmlformats.org/officeDocument/2006/relationships/tags" Target="../tags/tag324.xml"/><Relationship Id="rId45" Type="http://schemas.openxmlformats.org/officeDocument/2006/relationships/tags" Target="../tags/tag329.xml"/><Relationship Id="rId66" Type="http://schemas.openxmlformats.org/officeDocument/2006/relationships/tags" Target="../tags/tag350.xml"/><Relationship Id="rId87" Type="http://schemas.openxmlformats.org/officeDocument/2006/relationships/tags" Target="../tags/tag371.xml"/><Relationship Id="rId110" Type="http://schemas.openxmlformats.org/officeDocument/2006/relationships/tags" Target="../tags/tag394.xml"/><Relationship Id="rId115" Type="http://schemas.openxmlformats.org/officeDocument/2006/relationships/tags" Target="../tags/tag399.xml"/><Relationship Id="rId131" Type="http://schemas.openxmlformats.org/officeDocument/2006/relationships/tags" Target="../tags/tag415.xml"/><Relationship Id="rId136" Type="http://schemas.openxmlformats.org/officeDocument/2006/relationships/tags" Target="../tags/tag420.xml"/><Relationship Id="rId61" Type="http://schemas.openxmlformats.org/officeDocument/2006/relationships/tags" Target="../tags/tag345.xml"/><Relationship Id="rId82" Type="http://schemas.openxmlformats.org/officeDocument/2006/relationships/tags" Target="../tags/tag366.xml"/><Relationship Id="rId19" Type="http://schemas.openxmlformats.org/officeDocument/2006/relationships/tags" Target="../tags/tag303.xml"/><Relationship Id="rId14" Type="http://schemas.openxmlformats.org/officeDocument/2006/relationships/tags" Target="../tags/tag298.xml"/><Relationship Id="rId30" Type="http://schemas.openxmlformats.org/officeDocument/2006/relationships/tags" Target="../tags/tag314.xml"/><Relationship Id="rId35" Type="http://schemas.openxmlformats.org/officeDocument/2006/relationships/tags" Target="../tags/tag319.xml"/><Relationship Id="rId56" Type="http://schemas.openxmlformats.org/officeDocument/2006/relationships/tags" Target="../tags/tag340.xml"/><Relationship Id="rId77" Type="http://schemas.openxmlformats.org/officeDocument/2006/relationships/tags" Target="../tags/tag361.xml"/><Relationship Id="rId100" Type="http://schemas.openxmlformats.org/officeDocument/2006/relationships/tags" Target="../tags/tag384.xml"/><Relationship Id="rId105" Type="http://schemas.openxmlformats.org/officeDocument/2006/relationships/tags" Target="../tags/tag389.xml"/><Relationship Id="rId126" Type="http://schemas.openxmlformats.org/officeDocument/2006/relationships/tags" Target="../tags/tag410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426.xml"/><Relationship Id="rId7" Type="http://schemas.openxmlformats.org/officeDocument/2006/relationships/tags" Target="../tags/tag430.xml"/><Relationship Id="rId2" Type="http://schemas.openxmlformats.org/officeDocument/2006/relationships/tags" Target="../tags/tag425.xml"/><Relationship Id="rId1" Type="http://schemas.openxmlformats.org/officeDocument/2006/relationships/tags" Target="../tags/tag424.xml"/><Relationship Id="rId6" Type="http://schemas.openxmlformats.org/officeDocument/2006/relationships/tags" Target="../tags/tag429.xml"/><Relationship Id="rId5" Type="http://schemas.openxmlformats.org/officeDocument/2006/relationships/tags" Target="../tags/tag428.xml"/><Relationship Id="rId4" Type="http://schemas.openxmlformats.org/officeDocument/2006/relationships/tags" Target="../tags/tag427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8.xml"/><Relationship Id="rId3" Type="http://schemas.openxmlformats.org/officeDocument/2006/relationships/tags" Target="../tags/tag433.xml"/><Relationship Id="rId7" Type="http://schemas.openxmlformats.org/officeDocument/2006/relationships/tags" Target="../tags/tag437.xml"/><Relationship Id="rId2" Type="http://schemas.openxmlformats.org/officeDocument/2006/relationships/tags" Target="../tags/tag432.xml"/><Relationship Id="rId1" Type="http://schemas.openxmlformats.org/officeDocument/2006/relationships/tags" Target="../tags/tag431.xml"/><Relationship Id="rId6" Type="http://schemas.openxmlformats.org/officeDocument/2006/relationships/tags" Target="../tags/tag436.xml"/><Relationship Id="rId5" Type="http://schemas.openxmlformats.org/officeDocument/2006/relationships/tags" Target="../tags/tag435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434.xml"/><Relationship Id="rId9" Type="http://schemas.openxmlformats.org/officeDocument/2006/relationships/tags" Target="../tags/tag439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442.xml"/><Relationship Id="rId2" Type="http://schemas.openxmlformats.org/officeDocument/2006/relationships/tags" Target="../tags/tag441.xml"/><Relationship Id="rId1" Type="http://schemas.openxmlformats.org/officeDocument/2006/relationships/tags" Target="../tags/tag44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44.xml"/><Relationship Id="rId4" Type="http://schemas.openxmlformats.org/officeDocument/2006/relationships/tags" Target="../tags/tag44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47.xml"/><Relationship Id="rId2" Type="http://schemas.openxmlformats.org/officeDocument/2006/relationships/tags" Target="../tags/tag446.xml"/><Relationship Id="rId1" Type="http://schemas.openxmlformats.org/officeDocument/2006/relationships/tags" Target="../tags/tag44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48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451.xml"/><Relationship Id="rId7" Type="http://schemas.openxmlformats.org/officeDocument/2006/relationships/tags" Target="../tags/tag455.xml"/><Relationship Id="rId2" Type="http://schemas.openxmlformats.org/officeDocument/2006/relationships/tags" Target="../tags/tag450.xml"/><Relationship Id="rId1" Type="http://schemas.openxmlformats.org/officeDocument/2006/relationships/tags" Target="../tags/tag449.xml"/><Relationship Id="rId6" Type="http://schemas.openxmlformats.org/officeDocument/2006/relationships/tags" Target="../tags/tag454.xml"/><Relationship Id="rId5" Type="http://schemas.openxmlformats.org/officeDocument/2006/relationships/tags" Target="../tags/tag453.xml"/><Relationship Id="rId4" Type="http://schemas.openxmlformats.org/officeDocument/2006/relationships/tags" Target="../tags/tag45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58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57.xml"/><Relationship Id="rId1" Type="http://schemas.openxmlformats.org/officeDocument/2006/relationships/tags" Target="../tags/tag456.xml"/><Relationship Id="rId6" Type="http://schemas.openxmlformats.org/officeDocument/2006/relationships/tags" Target="../tags/tag461.xml"/><Relationship Id="rId5" Type="http://schemas.openxmlformats.org/officeDocument/2006/relationships/tags" Target="../tags/tag460.xml"/><Relationship Id="rId4" Type="http://schemas.openxmlformats.org/officeDocument/2006/relationships/tags" Target="../tags/tag45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6" name="Freeform 50"/>
          <p:cNvSpPr/>
          <p:nvPr>
            <p:custDataLst>
              <p:tags r:id="rId1"/>
            </p:custDataLst>
          </p:nvPr>
        </p:nvSpPr>
        <p:spPr bwMode="auto">
          <a:xfrm>
            <a:off x="4432697" y="3488531"/>
            <a:ext cx="4712494" cy="1653778"/>
          </a:xfrm>
          <a:custGeom>
            <a:avLst/>
            <a:gdLst>
              <a:gd name="T0" fmla="*/ 3773 w 3958"/>
              <a:gd name="T1" fmla="*/ 0 h 1388"/>
              <a:gd name="T2" fmla="*/ 3132 w 3958"/>
              <a:gd name="T3" fmla="*/ 495 h 1388"/>
              <a:gd name="T4" fmla="*/ 2826 w 3958"/>
              <a:gd name="T5" fmla="*/ 353 h 1388"/>
              <a:gd name="T6" fmla="*/ 2423 w 3958"/>
              <a:gd name="T7" fmla="*/ 752 h 1388"/>
              <a:gd name="T8" fmla="*/ 2244 w 3958"/>
              <a:gd name="T9" fmla="*/ 737 h 1388"/>
              <a:gd name="T10" fmla="*/ 1859 w 3958"/>
              <a:gd name="T11" fmla="*/ 453 h 1388"/>
              <a:gd name="T12" fmla="*/ 1809 w 3958"/>
              <a:gd name="T13" fmla="*/ 456 h 1388"/>
              <a:gd name="T14" fmla="*/ 1400 w 3958"/>
              <a:gd name="T15" fmla="*/ 314 h 1388"/>
              <a:gd name="T16" fmla="*/ 1107 w 3958"/>
              <a:gd name="T17" fmla="*/ 382 h 1388"/>
              <a:gd name="T18" fmla="*/ 820 w 3958"/>
              <a:gd name="T19" fmla="*/ 316 h 1388"/>
              <a:gd name="T20" fmla="*/ 169 w 3958"/>
              <a:gd name="T21" fmla="*/ 854 h 1388"/>
              <a:gd name="T22" fmla="*/ 118 w 3958"/>
              <a:gd name="T23" fmla="*/ 867 h 1388"/>
              <a:gd name="T24" fmla="*/ 0 w 3958"/>
              <a:gd name="T25" fmla="*/ 642 h 1388"/>
              <a:gd name="T26" fmla="*/ 0 w 3958"/>
              <a:gd name="T27" fmla="*/ 1388 h 1388"/>
              <a:gd name="T28" fmla="*/ 57 w 3958"/>
              <a:gd name="T29" fmla="*/ 1388 h 1388"/>
              <a:gd name="T30" fmla="*/ 86 w 3958"/>
              <a:gd name="T31" fmla="*/ 1332 h 1388"/>
              <a:gd name="T32" fmla="*/ 293 w 3958"/>
              <a:gd name="T33" fmla="*/ 1380 h 1388"/>
              <a:gd name="T34" fmla="*/ 299 w 3958"/>
              <a:gd name="T35" fmla="*/ 1388 h 1388"/>
              <a:gd name="T36" fmla="*/ 2919 w 3958"/>
              <a:gd name="T37" fmla="*/ 1388 h 1388"/>
              <a:gd name="T38" fmla="*/ 3428 w 3958"/>
              <a:gd name="T39" fmla="*/ 1228 h 1388"/>
              <a:gd name="T40" fmla="*/ 3773 w 3958"/>
              <a:gd name="T41" fmla="*/ 1325 h 1388"/>
              <a:gd name="T42" fmla="*/ 3958 w 3958"/>
              <a:gd name="T43" fmla="*/ 1299 h 1388"/>
              <a:gd name="T44" fmla="*/ 3958 w 3958"/>
              <a:gd name="T45" fmla="*/ 26 h 1388"/>
              <a:gd name="T46" fmla="*/ 3773 w 3958"/>
              <a:gd name="T47" fmla="*/ 0 h 1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958" h="1388">
                <a:moveTo>
                  <a:pt x="3773" y="0"/>
                </a:moveTo>
                <a:cubicBezTo>
                  <a:pt x="3465" y="0"/>
                  <a:pt x="3207" y="210"/>
                  <a:pt x="3132" y="495"/>
                </a:cubicBezTo>
                <a:cubicBezTo>
                  <a:pt x="3058" y="408"/>
                  <a:pt x="2949" y="353"/>
                  <a:pt x="2826" y="353"/>
                </a:cubicBezTo>
                <a:cubicBezTo>
                  <a:pt x="2605" y="353"/>
                  <a:pt x="2425" y="531"/>
                  <a:pt x="2423" y="752"/>
                </a:cubicBezTo>
                <a:cubicBezTo>
                  <a:pt x="2365" y="746"/>
                  <a:pt x="2305" y="742"/>
                  <a:pt x="2244" y="737"/>
                </a:cubicBezTo>
                <a:cubicBezTo>
                  <a:pt x="2194" y="572"/>
                  <a:pt x="2040" y="453"/>
                  <a:pt x="1859" y="453"/>
                </a:cubicBezTo>
                <a:cubicBezTo>
                  <a:pt x="1842" y="453"/>
                  <a:pt x="1825" y="454"/>
                  <a:pt x="1809" y="456"/>
                </a:cubicBezTo>
                <a:cubicBezTo>
                  <a:pt x="1696" y="367"/>
                  <a:pt x="1554" y="314"/>
                  <a:pt x="1400" y="314"/>
                </a:cubicBezTo>
                <a:cubicBezTo>
                  <a:pt x="1295" y="314"/>
                  <a:pt x="1196" y="338"/>
                  <a:pt x="1107" y="382"/>
                </a:cubicBezTo>
                <a:cubicBezTo>
                  <a:pt x="1020" y="340"/>
                  <a:pt x="923" y="316"/>
                  <a:pt x="820" y="316"/>
                </a:cubicBezTo>
                <a:cubicBezTo>
                  <a:pt x="497" y="316"/>
                  <a:pt x="228" y="548"/>
                  <a:pt x="169" y="854"/>
                </a:cubicBezTo>
                <a:cubicBezTo>
                  <a:pt x="152" y="858"/>
                  <a:pt x="135" y="862"/>
                  <a:pt x="118" y="867"/>
                </a:cubicBezTo>
                <a:cubicBezTo>
                  <a:pt x="93" y="784"/>
                  <a:pt x="53" y="707"/>
                  <a:pt x="0" y="642"/>
                </a:cubicBezTo>
                <a:cubicBezTo>
                  <a:pt x="0" y="1388"/>
                  <a:pt x="0" y="1388"/>
                  <a:pt x="0" y="1388"/>
                </a:cubicBezTo>
                <a:cubicBezTo>
                  <a:pt x="57" y="1388"/>
                  <a:pt x="57" y="1388"/>
                  <a:pt x="57" y="1388"/>
                </a:cubicBezTo>
                <a:cubicBezTo>
                  <a:pt x="67" y="1369"/>
                  <a:pt x="77" y="1351"/>
                  <a:pt x="86" y="1332"/>
                </a:cubicBezTo>
                <a:cubicBezTo>
                  <a:pt x="148" y="1349"/>
                  <a:pt x="217" y="1365"/>
                  <a:pt x="293" y="1380"/>
                </a:cubicBezTo>
                <a:cubicBezTo>
                  <a:pt x="295" y="1383"/>
                  <a:pt x="297" y="1385"/>
                  <a:pt x="299" y="1388"/>
                </a:cubicBezTo>
                <a:cubicBezTo>
                  <a:pt x="2919" y="1388"/>
                  <a:pt x="2919" y="1388"/>
                  <a:pt x="2919" y="1388"/>
                </a:cubicBezTo>
                <a:cubicBezTo>
                  <a:pt x="3148" y="1344"/>
                  <a:pt x="3325" y="1290"/>
                  <a:pt x="3428" y="1228"/>
                </a:cubicBezTo>
                <a:cubicBezTo>
                  <a:pt x="3529" y="1290"/>
                  <a:pt x="3647" y="1325"/>
                  <a:pt x="3773" y="1325"/>
                </a:cubicBezTo>
                <a:cubicBezTo>
                  <a:pt x="3837" y="1325"/>
                  <a:pt x="3899" y="1316"/>
                  <a:pt x="3958" y="1299"/>
                </a:cubicBezTo>
                <a:cubicBezTo>
                  <a:pt x="3958" y="26"/>
                  <a:pt x="3958" y="26"/>
                  <a:pt x="3958" y="26"/>
                </a:cubicBezTo>
                <a:cubicBezTo>
                  <a:pt x="3899" y="9"/>
                  <a:pt x="3837" y="0"/>
                  <a:pt x="3773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948" name="组合 9947"/>
          <p:cNvGrpSpPr/>
          <p:nvPr>
            <p:custDataLst>
              <p:tags r:id="rId2"/>
            </p:custDataLst>
          </p:nvPr>
        </p:nvGrpSpPr>
        <p:grpSpPr>
          <a:xfrm>
            <a:off x="4589860" y="995363"/>
            <a:ext cx="4213622" cy="3184922"/>
            <a:chOff x="6119813" y="1327150"/>
            <a:chExt cx="5618163" cy="4246563"/>
          </a:xfrm>
        </p:grpSpPr>
        <p:sp>
          <p:nvSpPr>
            <p:cNvPr id="9817" name="Freeform 51"/>
            <p:cNvSpPr>
              <a:spLocks noEditPoints="1"/>
            </p:cNvSpPr>
            <p:nvPr>
              <p:custDataLst>
                <p:tags r:id="rId13"/>
              </p:custDataLst>
            </p:nvPr>
          </p:nvSpPr>
          <p:spPr bwMode="auto">
            <a:xfrm>
              <a:off x="9231313" y="3797300"/>
              <a:ext cx="831850" cy="831850"/>
            </a:xfrm>
            <a:custGeom>
              <a:avLst/>
              <a:gdLst>
                <a:gd name="T0" fmla="*/ 0 w 524"/>
                <a:gd name="T1" fmla="*/ 262 h 524"/>
                <a:gd name="T2" fmla="*/ 262 w 524"/>
                <a:gd name="T3" fmla="*/ 524 h 524"/>
                <a:gd name="T4" fmla="*/ 524 w 524"/>
                <a:gd name="T5" fmla="*/ 262 h 524"/>
                <a:gd name="T6" fmla="*/ 262 w 524"/>
                <a:gd name="T7" fmla="*/ 0 h 524"/>
                <a:gd name="T8" fmla="*/ 0 w 524"/>
                <a:gd name="T9" fmla="*/ 262 h 524"/>
                <a:gd name="T10" fmla="*/ 0 w 524"/>
                <a:gd name="T11" fmla="*/ 262 h 524"/>
                <a:gd name="T12" fmla="*/ 0 w 524"/>
                <a:gd name="T13" fmla="*/ 262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4" h="524">
                  <a:moveTo>
                    <a:pt x="0" y="262"/>
                  </a:moveTo>
                  <a:cubicBezTo>
                    <a:pt x="0" y="407"/>
                    <a:pt x="117" y="524"/>
                    <a:pt x="262" y="524"/>
                  </a:cubicBezTo>
                  <a:cubicBezTo>
                    <a:pt x="407" y="524"/>
                    <a:pt x="524" y="407"/>
                    <a:pt x="524" y="262"/>
                  </a:cubicBezTo>
                  <a:cubicBezTo>
                    <a:pt x="524" y="117"/>
                    <a:pt x="407" y="0"/>
                    <a:pt x="262" y="0"/>
                  </a:cubicBezTo>
                  <a:cubicBezTo>
                    <a:pt x="117" y="0"/>
                    <a:pt x="0" y="117"/>
                    <a:pt x="0" y="262"/>
                  </a:cubicBezTo>
                  <a:close/>
                  <a:moveTo>
                    <a:pt x="0" y="262"/>
                  </a:moveTo>
                  <a:cubicBezTo>
                    <a:pt x="0" y="262"/>
                    <a:pt x="0" y="262"/>
                    <a:pt x="0" y="262"/>
                  </a:cubicBezTo>
                </a:path>
              </a:pathLst>
            </a:custGeom>
            <a:solidFill>
              <a:srgbClr val="AE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18" name="Freeform 52"/>
            <p:cNvSpPr>
              <a:spLocks noEditPoints="1"/>
            </p:cNvSpPr>
            <p:nvPr>
              <p:custDataLst>
                <p:tags r:id="rId14"/>
              </p:custDataLst>
            </p:nvPr>
          </p:nvSpPr>
          <p:spPr bwMode="auto">
            <a:xfrm>
              <a:off x="9215438" y="3860800"/>
              <a:ext cx="830263" cy="496887"/>
            </a:xfrm>
            <a:custGeom>
              <a:avLst/>
              <a:gdLst>
                <a:gd name="T0" fmla="*/ 406 w 523"/>
                <a:gd name="T1" fmla="*/ 28 h 313"/>
                <a:gd name="T2" fmla="*/ 378 w 523"/>
                <a:gd name="T3" fmla="*/ 0 h 313"/>
                <a:gd name="T4" fmla="*/ 14 w 523"/>
                <a:gd name="T5" fmla="*/ 173 h 313"/>
                <a:gd name="T6" fmla="*/ 16 w 523"/>
                <a:gd name="T7" fmla="*/ 285 h 313"/>
                <a:gd name="T8" fmla="*/ 406 w 523"/>
                <a:gd name="T9" fmla="*/ 28 h 313"/>
                <a:gd name="T10" fmla="*/ 356 w 523"/>
                <a:gd name="T11" fmla="*/ 94 h 313"/>
                <a:gd name="T12" fmla="*/ 179 w 523"/>
                <a:gd name="T13" fmla="*/ 251 h 313"/>
                <a:gd name="T14" fmla="*/ 238 w 523"/>
                <a:gd name="T15" fmla="*/ 287 h 313"/>
                <a:gd name="T16" fmla="*/ 384 w 523"/>
                <a:gd name="T17" fmla="*/ 114 h 313"/>
                <a:gd name="T18" fmla="*/ 356 w 523"/>
                <a:gd name="T19" fmla="*/ 94 h 313"/>
                <a:gd name="T20" fmla="*/ 405 w 523"/>
                <a:gd name="T21" fmla="*/ 121 h 313"/>
                <a:gd name="T22" fmla="*/ 332 w 523"/>
                <a:gd name="T23" fmla="*/ 299 h 313"/>
                <a:gd name="T24" fmla="*/ 397 w 523"/>
                <a:gd name="T25" fmla="*/ 299 h 313"/>
                <a:gd name="T26" fmla="*/ 432 w 523"/>
                <a:gd name="T27" fmla="*/ 131 h 313"/>
                <a:gd name="T28" fmla="*/ 405 w 523"/>
                <a:gd name="T29" fmla="*/ 121 h 313"/>
                <a:gd name="T30" fmla="*/ 460 w 523"/>
                <a:gd name="T31" fmla="*/ 108 h 313"/>
                <a:gd name="T32" fmla="*/ 460 w 523"/>
                <a:gd name="T33" fmla="*/ 313 h 313"/>
                <a:gd name="T34" fmla="*/ 523 w 523"/>
                <a:gd name="T35" fmla="*/ 298 h 313"/>
                <a:gd name="T36" fmla="*/ 485 w 523"/>
                <a:gd name="T37" fmla="*/ 108 h 313"/>
                <a:gd name="T38" fmla="*/ 460 w 523"/>
                <a:gd name="T39" fmla="*/ 108 h 313"/>
                <a:gd name="T40" fmla="*/ 460 w 523"/>
                <a:gd name="T41" fmla="*/ 108 h 313"/>
                <a:gd name="T42" fmla="*/ 460 w 523"/>
                <a:gd name="T43" fmla="*/ 10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3" h="313">
                  <a:moveTo>
                    <a:pt x="406" y="28"/>
                  </a:moveTo>
                  <a:cubicBezTo>
                    <a:pt x="378" y="0"/>
                    <a:pt x="378" y="0"/>
                    <a:pt x="378" y="0"/>
                  </a:cubicBezTo>
                  <a:cubicBezTo>
                    <a:pt x="14" y="173"/>
                    <a:pt x="14" y="173"/>
                    <a:pt x="14" y="173"/>
                  </a:cubicBezTo>
                  <a:cubicBezTo>
                    <a:pt x="14" y="173"/>
                    <a:pt x="0" y="224"/>
                    <a:pt x="16" y="285"/>
                  </a:cubicBezTo>
                  <a:cubicBezTo>
                    <a:pt x="121" y="217"/>
                    <a:pt x="333" y="76"/>
                    <a:pt x="406" y="28"/>
                  </a:cubicBezTo>
                  <a:close/>
                  <a:moveTo>
                    <a:pt x="356" y="94"/>
                  </a:moveTo>
                  <a:cubicBezTo>
                    <a:pt x="179" y="251"/>
                    <a:pt x="179" y="251"/>
                    <a:pt x="179" y="251"/>
                  </a:cubicBezTo>
                  <a:cubicBezTo>
                    <a:pt x="238" y="287"/>
                    <a:pt x="238" y="287"/>
                    <a:pt x="238" y="287"/>
                  </a:cubicBezTo>
                  <a:cubicBezTo>
                    <a:pt x="384" y="114"/>
                    <a:pt x="384" y="114"/>
                    <a:pt x="384" y="114"/>
                  </a:cubicBezTo>
                  <a:lnTo>
                    <a:pt x="356" y="94"/>
                  </a:lnTo>
                  <a:close/>
                  <a:moveTo>
                    <a:pt x="405" y="121"/>
                  </a:moveTo>
                  <a:cubicBezTo>
                    <a:pt x="332" y="299"/>
                    <a:pt x="332" y="299"/>
                    <a:pt x="332" y="299"/>
                  </a:cubicBezTo>
                  <a:cubicBezTo>
                    <a:pt x="397" y="299"/>
                    <a:pt x="397" y="299"/>
                    <a:pt x="397" y="299"/>
                  </a:cubicBezTo>
                  <a:cubicBezTo>
                    <a:pt x="432" y="131"/>
                    <a:pt x="432" y="131"/>
                    <a:pt x="432" y="131"/>
                  </a:cubicBezTo>
                  <a:lnTo>
                    <a:pt x="405" y="121"/>
                  </a:lnTo>
                  <a:close/>
                  <a:moveTo>
                    <a:pt x="460" y="108"/>
                  </a:moveTo>
                  <a:cubicBezTo>
                    <a:pt x="460" y="313"/>
                    <a:pt x="460" y="313"/>
                    <a:pt x="460" y="313"/>
                  </a:cubicBezTo>
                  <a:cubicBezTo>
                    <a:pt x="523" y="298"/>
                    <a:pt x="523" y="298"/>
                    <a:pt x="523" y="298"/>
                  </a:cubicBezTo>
                  <a:cubicBezTo>
                    <a:pt x="485" y="108"/>
                    <a:pt x="485" y="108"/>
                    <a:pt x="485" y="108"/>
                  </a:cubicBezTo>
                  <a:lnTo>
                    <a:pt x="460" y="108"/>
                  </a:lnTo>
                  <a:close/>
                  <a:moveTo>
                    <a:pt x="460" y="108"/>
                  </a:moveTo>
                  <a:cubicBezTo>
                    <a:pt x="460" y="108"/>
                    <a:pt x="460" y="108"/>
                    <a:pt x="460" y="108"/>
                  </a:cubicBezTo>
                </a:path>
              </a:pathLst>
            </a:custGeom>
            <a:solidFill>
              <a:srgbClr val="E3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19" name="Freeform 53"/>
            <p:cNvSpPr>
              <a:spLocks noEditPoints="1"/>
            </p:cNvSpPr>
            <p:nvPr>
              <p:custDataLst>
                <p:tags r:id="rId15"/>
              </p:custDataLst>
            </p:nvPr>
          </p:nvSpPr>
          <p:spPr bwMode="auto">
            <a:xfrm>
              <a:off x="9755188" y="3797300"/>
              <a:ext cx="290513" cy="290512"/>
            </a:xfrm>
            <a:custGeom>
              <a:avLst/>
              <a:gdLst>
                <a:gd name="T0" fmla="*/ 0 w 183"/>
                <a:gd name="T1" fmla="*/ 91 h 183"/>
                <a:gd name="T2" fmla="*/ 92 w 183"/>
                <a:gd name="T3" fmla="*/ 183 h 183"/>
                <a:gd name="T4" fmla="*/ 183 w 183"/>
                <a:gd name="T5" fmla="*/ 91 h 183"/>
                <a:gd name="T6" fmla="*/ 92 w 183"/>
                <a:gd name="T7" fmla="*/ 0 h 183"/>
                <a:gd name="T8" fmla="*/ 0 w 183"/>
                <a:gd name="T9" fmla="*/ 91 h 183"/>
                <a:gd name="T10" fmla="*/ 0 w 183"/>
                <a:gd name="T11" fmla="*/ 91 h 183"/>
                <a:gd name="T12" fmla="*/ 0 w 183"/>
                <a:gd name="T13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83">
                  <a:moveTo>
                    <a:pt x="0" y="91"/>
                  </a:moveTo>
                  <a:cubicBezTo>
                    <a:pt x="0" y="142"/>
                    <a:pt x="41" y="183"/>
                    <a:pt x="92" y="183"/>
                  </a:cubicBezTo>
                  <a:cubicBezTo>
                    <a:pt x="142" y="183"/>
                    <a:pt x="183" y="142"/>
                    <a:pt x="183" y="91"/>
                  </a:cubicBezTo>
                  <a:cubicBezTo>
                    <a:pt x="183" y="41"/>
                    <a:pt x="142" y="0"/>
                    <a:pt x="92" y="0"/>
                  </a:cubicBezTo>
                  <a:cubicBezTo>
                    <a:pt x="41" y="0"/>
                    <a:pt x="0" y="41"/>
                    <a:pt x="0" y="91"/>
                  </a:cubicBezTo>
                  <a:close/>
                  <a:moveTo>
                    <a:pt x="0" y="91"/>
                  </a:moveTo>
                  <a:cubicBezTo>
                    <a:pt x="0" y="91"/>
                    <a:pt x="0" y="91"/>
                    <a:pt x="0" y="91"/>
                  </a:cubicBezTo>
                </a:path>
              </a:pathLst>
            </a:custGeom>
            <a:solidFill>
              <a:srgbClr val="FFF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0" name="Freeform 54"/>
            <p:cNvSpPr>
              <a:spLocks noEditPoints="1"/>
            </p:cNvSpPr>
            <p:nvPr>
              <p:custDataLst>
                <p:tags r:id="rId16"/>
              </p:custDataLst>
            </p:nvPr>
          </p:nvSpPr>
          <p:spPr bwMode="auto">
            <a:xfrm>
              <a:off x="9244013" y="4102100"/>
              <a:ext cx="684213" cy="527050"/>
            </a:xfrm>
            <a:custGeom>
              <a:avLst/>
              <a:gdLst>
                <a:gd name="T0" fmla="*/ 254 w 431"/>
                <a:gd name="T1" fmla="*/ 332 h 332"/>
                <a:gd name="T2" fmla="*/ 431 w 431"/>
                <a:gd name="T3" fmla="*/ 263 h 332"/>
                <a:gd name="T4" fmla="*/ 413 w 431"/>
                <a:gd name="T5" fmla="*/ 233 h 332"/>
                <a:gd name="T6" fmla="*/ 208 w 431"/>
                <a:gd name="T7" fmla="*/ 28 h 332"/>
                <a:gd name="T8" fmla="*/ 108 w 431"/>
                <a:gd name="T9" fmla="*/ 28 h 332"/>
                <a:gd name="T10" fmla="*/ 0 w 431"/>
                <a:gd name="T11" fmla="*/ 135 h 332"/>
                <a:gd name="T12" fmla="*/ 254 w 431"/>
                <a:gd name="T13" fmla="*/ 332 h 332"/>
                <a:gd name="T14" fmla="*/ 254 w 431"/>
                <a:gd name="T15" fmla="*/ 332 h 332"/>
                <a:gd name="T16" fmla="*/ 254 w 431"/>
                <a:gd name="T17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1" h="332">
                  <a:moveTo>
                    <a:pt x="254" y="332"/>
                  </a:moveTo>
                  <a:cubicBezTo>
                    <a:pt x="322" y="332"/>
                    <a:pt x="384" y="306"/>
                    <a:pt x="431" y="263"/>
                  </a:cubicBezTo>
                  <a:cubicBezTo>
                    <a:pt x="428" y="252"/>
                    <a:pt x="422" y="242"/>
                    <a:pt x="413" y="233"/>
                  </a:cubicBezTo>
                  <a:cubicBezTo>
                    <a:pt x="208" y="28"/>
                    <a:pt x="208" y="28"/>
                    <a:pt x="208" y="28"/>
                  </a:cubicBezTo>
                  <a:cubicBezTo>
                    <a:pt x="180" y="0"/>
                    <a:pt x="135" y="0"/>
                    <a:pt x="108" y="28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29" y="249"/>
                    <a:pt x="132" y="332"/>
                    <a:pt x="254" y="332"/>
                  </a:cubicBezTo>
                  <a:close/>
                  <a:moveTo>
                    <a:pt x="254" y="332"/>
                  </a:moveTo>
                  <a:cubicBezTo>
                    <a:pt x="254" y="332"/>
                    <a:pt x="254" y="332"/>
                    <a:pt x="254" y="332"/>
                  </a:cubicBezTo>
                </a:path>
              </a:pathLst>
            </a:custGeom>
            <a:solidFill>
              <a:srgbClr val="66BF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1" name="Freeform 55"/>
            <p:cNvSpPr>
              <a:spLocks noEditPoints="1"/>
            </p:cNvSpPr>
            <p:nvPr>
              <p:custDataLst>
                <p:tags r:id="rId17"/>
              </p:custDataLst>
            </p:nvPr>
          </p:nvSpPr>
          <p:spPr bwMode="auto">
            <a:xfrm>
              <a:off x="9442450" y="4179888"/>
              <a:ext cx="604838" cy="449262"/>
            </a:xfrm>
            <a:custGeom>
              <a:avLst/>
              <a:gdLst>
                <a:gd name="T0" fmla="*/ 0 w 381"/>
                <a:gd name="T1" fmla="*/ 249 h 283"/>
                <a:gd name="T2" fmla="*/ 129 w 381"/>
                <a:gd name="T3" fmla="*/ 283 h 283"/>
                <a:gd name="T4" fmla="*/ 381 w 381"/>
                <a:gd name="T5" fmla="*/ 92 h 283"/>
                <a:gd name="T6" fmla="*/ 317 w 381"/>
                <a:gd name="T7" fmla="*/ 28 h 283"/>
                <a:gd name="T8" fmla="*/ 217 w 381"/>
                <a:gd name="T9" fmla="*/ 28 h 283"/>
                <a:gd name="T10" fmla="*/ 12 w 381"/>
                <a:gd name="T11" fmla="*/ 233 h 283"/>
                <a:gd name="T12" fmla="*/ 0 w 381"/>
                <a:gd name="T13" fmla="*/ 249 h 283"/>
                <a:gd name="T14" fmla="*/ 0 w 381"/>
                <a:gd name="T15" fmla="*/ 249 h 283"/>
                <a:gd name="T16" fmla="*/ 0 w 381"/>
                <a:gd name="T17" fmla="*/ 24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1" h="283">
                  <a:moveTo>
                    <a:pt x="0" y="249"/>
                  </a:moveTo>
                  <a:cubicBezTo>
                    <a:pt x="39" y="272"/>
                    <a:pt x="84" y="283"/>
                    <a:pt x="129" y="283"/>
                  </a:cubicBezTo>
                  <a:cubicBezTo>
                    <a:pt x="247" y="283"/>
                    <a:pt x="350" y="205"/>
                    <a:pt x="381" y="92"/>
                  </a:cubicBezTo>
                  <a:cubicBezTo>
                    <a:pt x="317" y="28"/>
                    <a:pt x="317" y="28"/>
                    <a:pt x="317" y="28"/>
                  </a:cubicBezTo>
                  <a:cubicBezTo>
                    <a:pt x="290" y="0"/>
                    <a:pt x="245" y="0"/>
                    <a:pt x="217" y="28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7" y="238"/>
                    <a:pt x="3" y="244"/>
                    <a:pt x="0" y="249"/>
                  </a:cubicBezTo>
                  <a:close/>
                  <a:moveTo>
                    <a:pt x="0" y="249"/>
                  </a:moveTo>
                  <a:cubicBezTo>
                    <a:pt x="0" y="249"/>
                    <a:pt x="0" y="249"/>
                    <a:pt x="0" y="249"/>
                  </a:cubicBezTo>
                </a:path>
              </a:pathLst>
            </a:custGeom>
            <a:solidFill>
              <a:srgbClr val="3FB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2" name="Freeform 56"/>
            <p:cNvSpPr>
              <a:spLocks noEditPoints="1"/>
            </p:cNvSpPr>
            <p:nvPr>
              <p:custDataLst>
                <p:tags r:id="rId18"/>
              </p:custDataLst>
            </p:nvPr>
          </p:nvSpPr>
          <p:spPr bwMode="auto">
            <a:xfrm>
              <a:off x="9321800" y="4313238"/>
              <a:ext cx="512763" cy="315912"/>
            </a:xfrm>
            <a:custGeom>
              <a:avLst/>
              <a:gdLst>
                <a:gd name="T0" fmla="*/ 205 w 323"/>
                <a:gd name="T1" fmla="*/ 199 h 199"/>
                <a:gd name="T2" fmla="*/ 323 w 323"/>
                <a:gd name="T3" fmla="*/ 171 h 199"/>
                <a:gd name="T4" fmla="*/ 183 w 323"/>
                <a:gd name="T5" fmla="*/ 32 h 199"/>
                <a:gd name="T6" fmla="*/ 69 w 323"/>
                <a:gd name="T7" fmla="*/ 32 h 199"/>
                <a:gd name="T8" fmla="*/ 0 w 323"/>
                <a:gd name="T9" fmla="*/ 101 h 199"/>
                <a:gd name="T10" fmla="*/ 205 w 323"/>
                <a:gd name="T11" fmla="*/ 199 h 199"/>
                <a:gd name="T12" fmla="*/ 205 w 323"/>
                <a:gd name="T13" fmla="*/ 199 h 199"/>
                <a:gd name="T14" fmla="*/ 205 w 323"/>
                <a:gd name="T15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199">
                  <a:moveTo>
                    <a:pt x="205" y="199"/>
                  </a:moveTo>
                  <a:cubicBezTo>
                    <a:pt x="246" y="199"/>
                    <a:pt x="286" y="190"/>
                    <a:pt x="323" y="171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51" y="0"/>
                    <a:pt x="100" y="0"/>
                    <a:pt x="69" y="3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0" y="163"/>
                    <a:pt x="125" y="199"/>
                    <a:pt x="205" y="199"/>
                  </a:cubicBezTo>
                  <a:close/>
                  <a:moveTo>
                    <a:pt x="205" y="199"/>
                  </a:moveTo>
                  <a:cubicBezTo>
                    <a:pt x="205" y="199"/>
                    <a:pt x="205" y="199"/>
                    <a:pt x="205" y="199"/>
                  </a:cubicBezTo>
                </a:path>
              </a:pathLst>
            </a:custGeom>
            <a:solidFill>
              <a:srgbClr val="5AA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3" name="Freeform 57"/>
            <p:cNvSpPr/>
            <p:nvPr>
              <p:custDataLst>
                <p:tags r:id="rId19"/>
              </p:custDataLst>
            </p:nvPr>
          </p:nvSpPr>
          <p:spPr bwMode="auto">
            <a:xfrm>
              <a:off x="9147175" y="4262438"/>
              <a:ext cx="706438" cy="228600"/>
            </a:xfrm>
            <a:custGeom>
              <a:avLst/>
              <a:gdLst>
                <a:gd name="T0" fmla="*/ 0 w 445"/>
                <a:gd name="T1" fmla="*/ 117 h 144"/>
                <a:gd name="T2" fmla="*/ 56 w 445"/>
                <a:gd name="T3" fmla="*/ 15 h 144"/>
                <a:gd name="T4" fmla="*/ 98 w 445"/>
                <a:gd name="T5" fmla="*/ 0 h 144"/>
                <a:gd name="T6" fmla="*/ 427 w 445"/>
                <a:gd name="T7" fmla="*/ 0 h 144"/>
                <a:gd name="T8" fmla="*/ 442 w 445"/>
                <a:gd name="T9" fmla="*/ 21 h 144"/>
                <a:gd name="T10" fmla="*/ 445 w 445"/>
                <a:gd name="T11" fmla="*/ 144 h 144"/>
                <a:gd name="T12" fmla="*/ 0 w 445"/>
                <a:gd name="T13" fmla="*/ 1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5" h="144">
                  <a:moveTo>
                    <a:pt x="0" y="117"/>
                  </a:moveTo>
                  <a:cubicBezTo>
                    <a:pt x="56" y="15"/>
                    <a:pt x="56" y="15"/>
                    <a:pt x="56" y="15"/>
                  </a:cubicBezTo>
                  <a:cubicBezTo>
                    <a:pt x="56" y="15"/>
                    <a:pt x="56" y="0"/>
                    <a:pt x="98" y="0"/>
                  </a:cubicBezTo>
                  <a:cubicBezTo>
                    <a:pt x="139" y="0"/>
                    <a:pt x="427" y="0"/>
                    <a:pt x="427" y="0"/>
                  </a:cubicBezTo>
                  <a:cubicBezTo>
                    <a:pt x="427" y="0"/>
                    <a:pt x="442" y="0"/>
                    <a:pt x="442" y="21"/>
                  </a:cubicBezTo>
                  <a:cubicBezTo>
                    <a:pt x="442" y="42"/>
                    <a:pt x="445" y="144"/>
                    <a:pt x="445" y="144"/>
                  </a:cubicBezTo>
                  <a:lnTo>
                    <a:pt x="0" y="117"/>
                  </a:ln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4" name="Freeform 58"/>
            <p:cNvSpPr/>
            <p:nvPr>
              <p:custDataLst>
                <p:tags r:id="rId20"/>
              </p:custDataLst>
            </p:nvPr>
          </p:nvSpPr>
          <p:spPr bwMode="auto">
            <a:xfrm>
              <a:off x="7870825" y="4335463"/>
              <a:ext cx="1301750" cy="1238250"/>
            </a:xfrm>
            <a:custGeom>
              <a:avLst/>
              <a:gdLst>
                <a:gd name="T0" fmla="*/ 820 w 820"/>
                <a:gd name="T1" fmla="*/ 48 h 779"/>
                <a:gd name="T2" fmla="*/ 799 w 820"/>
                <a:gd name="T3" fmla="*/ 0 h 779"/>
                <a:gd name="T4" fmla="*/ 0 w 820"/>
                <a:gd name="T5" fmla="*/ 4 h 779"/>
                <a:gd name="T6" fmla="*/ 0 w 820"/>
                <a:gd name="T7" fmla="*/ 741 h 779"/>
                <a:gd name="T8" fmla="*/ 41 w 820"/>
                <a:gd name="T9" fmla="*/ 771 h 779"/>
                <a:gd name="T10" fmla="*/ 147 w 820"/>
                <a:gd name="T11" fmla="*/ 779 h 779"/>
                <a:gd name="T12" fmla="*/ 221 w 820"/>
                <a:gd name="T13" fmla="*/ 698 h 779"/>
                <a:gd name="T14" fmla="*/ 820 w 820"/>
                <a:gd name="T15" fmla="*/ 48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0" h="779">
                  <a:moveTo>
                    <a:pt x="820" y="48"/>
                  </a:moveTo>
                  <a:cubicBezTo>
                    <a:pt x="799" y="0"/>
                    <a:pt x="799" y="0"/>
                    <a:pt x="799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41"/>
                    <a:pt x="0" y="741"/>
                    <a:pt x="0" y="741"/>
                  </a:cubicBezTo>
                  <a:cubicBezTo>
                    <a:pt x="0" y="741"/>
                    <a:pt x="11" y="767"/>
                    <a:pt x="41" y="771"/>
                  </a:cubicBezTo>
                  <a:cubicBezTo>
                    <a:pt x="71" y="776"/>
                    <a:pt x="147" y="779"/>
                    <a:pt x="147" y="779"/>
                  </a:cubicBezTo>
                  <a:cubicBezTo>
                    <a:pt x="221" y="698"/>
                    <a:pt x="221" y="698"/>
                    <a:pt x="221" y="698"/>
                  </a:cubicBezTo>
                  <a:lnTo>
                    <a:pt x="820" y="48"/>
                  </a:lnTo>
                  <a:close/>
                </a:path>
              </a:pathLst>
            </a:custGeom>
            <a:solidFill>
              <a:srgbClr val="FBC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5" name="Freeform 59"/>
            <p:cNvSpPr/>
            <p:nvPr>
              <p:custDataLst>
                <p:tags r:id="rId21"/>
              </p:custDataLst>
            </p:nvPr>
          </p:nvSpPr>
          <p:spPr bwMode="auto">
            <a:xfrm>
              <a:off x="7951788" y="4360863"/>
              <a:ext cx="166688" cy="1212850"/>
            </a:xfrm>
            <a:custGeom>
              <a:avLst/>
              <a:gdLst>
                <a:gd name="T0" fmla="*/ 0 w 105"/>
                <a:gd name="T1" fmla="*/ 21 h 763"/>
                <a:gd name="T2" fmla="*/ 0 w 105"/>
                <a:gd name="T3" fmla="*/ 757 h 763"/>
                <a:gd name="T4" fmla="*/ 96 w 105"/>
                <a:gd name="T5" fmla="*/ 763 h 763"/>
                <a:gd name="T6" fmla="*/ 105 w 105"/>
                <a:gd name="T7" fmla="*/ 753 h 763"/>
                <a:gd name="T8" fmla="*/ 105 w 105"/>
                <a:gd name="T9" fmla="*/ 21 h 763"/>
                <a:gd name="T10" fmla="*/ 101 w 105"/>
                <a:gd name="T11" fmla="*/ 2 h 763"/>
                <a:gd name="T12" fmla="*/ 4 w 105"/>
                <a:gd name="T13" fmla="*/ 0 h 763"/>
                <a:gd name="T14" fmla="*/ 0 w 105"/>
                <a:gd name="T15" fmla="*/ 21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63">
                  <a:moveTo>
                    <a:pt x="0" y="21"/>
                  </a:moveTo>
                  <a:cubicBezTo>
                    <a:pt x="0" y="757"/>
                    <a:pt x="0" y="757"/>
                    <a:pt x="0" y="757"/>
                  </a:cubicBezTo>
                  <a:cubicBezTo>
                    <a:pt x="34" y="761"/>
                    <a:pt x="96" y="763"/>
                    <a:pt x="96" y="763"/>
                  </a:cubicBezTo>
                  <a:cubicBezTo>
                    <a:pt x="105" y="753"/>
                    <a:pt x="105" y="753"/>
                    <a:pt x="105" y="753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5" y="14"/>
                    <a:pt x="104" y="8"/>
                    <a:pt x="101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7"/>
                    <a:pt x="0" y="14"/>
                    <a:pt x="0" y="21"/>
                  </a:cubicBezTo>
                  <a:close/>
                </a:path>
              </a:pathLst>
            </a:custGeom>
            <a:solidFill>
              <a:srgbClr val="F4B4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6" name="Freeform 60"/>
            <p:cNvSpPr/>
            <p:nvPr>
              <p:custDataLst>
                <p:tags r:id="rId22"/>
              </p:custDataLst>
            </p:nvPr>
          </p:nvSpPr>
          <p:spPr bwMode="auto">
            <a:xfrm>
              <a:off x="7951788" y="5489575"/>
              <a:ext cx="152400" cy="84137"/>
            </a:xfrm>
            <a:custGeom>
              <a:avLst/>
              <a:gdLst>
                <a:gd name="T0" fmla="*/ 96 w 96"/>
                <a:gd name="T1" fmla="*/ 53 h 53"/>
                <a:gd name="T2" fmla="*/ 96 w 96"/>
                <a:gd name="T3" fmla="*/ 53 h 53"/>
                <a:gd name="T4" fmla="*/ 96 w 96"/>
                <a:gd name="T5" fmla="*/ 53 h 53"/>
                <a:gd name="T6" fmla="*/ 43 w 96"/>
                <a:gd name="T7" fmla="*/ 0 h 53"/>
                <a:gd name="T8" fmla="*/ 0 w 96"/>
                <a:gd name="T9" fmla="*/ 47 h 53"/>
                <a:gd name="T10" fmla="*/ 0 w 96"/>
                <a:gd name="T11" fmla="*/ 47 h 53"/>
                <a:gd name="T12" fmla="*/ 96 w 96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53">
                  <a:moveTo>
                    <a:pt x="96" y="53"/>
                  </a:moveTo>
                  <a:cubicBezTo>
                    <a:pt x="96" y="53"/>
                    <a:pt x="96" y="53"/>
                    <a:pt x="96" y="53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39" y="3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34" y="51"/>
                    <a:pt x="96" y="53"/>
                    <a:pt x="96" y="5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7" name="Freeform 61"/>
            <p:cNvSpPr/>
            <p:nvPr>
              <p:custDataLst>
                <p:tags r:id="rId23"/>
              </p:custDataLst>
            </p:nvPr>
          </p:nvSpPr>
          <p:spPr bwMode="auto">
            <a:xfrm>
              <a:off x="7653338" y="4129088"/>
              <a:ext cx="776288" cy="1058862"/>
            </a:xfrm>
            <a:custGeom>
              <a:avLst/>
              <a:gdLst>
                <a:gd name="T0" fmla="*/ 137 w 489"/>
                <a:gd name="T1" fmla="*/ 3 h 667"/>
                <a:gd name="T2" fmla="*/ 483 w 489"/>
                <a:gd name="T3" fmla="*/ 0 h 667"/>
                <a:gd name="T4" fmla="*/ 489 w 489"/>
                <a:gd name="T5" fmla="*/ 662 h 667"/>
                <a:gd name="T6" fmla="*/ 3 w 489"/>
                <a:gd name="T7" fmla="*/ 667 h 667"/>
                <a:gd name="T8" fmla="*/ 0 w 489"/>
                <a:gd name="T9" fmla="*/ 140 h 667"/>
                <a:gd name="T10" fmla="*/ 137 w 489"/>
                <a:gd name="T11" fmla="*/ 3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" h="667">
                  <a:moveTo>
                    <a:pt x="137" y="3"/>
                  </a:moveTo>
                  <a:lnTo>
                    <a:pt x="483" y="0"/>
                  </a:lnTo>
                  <a:lnTo>
                    <a:pt x="489" y="662"/>
                  </a:lnTo>
                  <a:lnTo>
                    <a:pt x="3" y="667"/>
                  </a:lnTo>
                  <a:lnTo>
                    <a:pt x="0" y="140"/>
                  </a:lnTo>
                  <a:lnTo>
                    <a:pt x="137" y="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8" name="Freeform 62"/>
            <p:cNvSpPr/>
            <p:nvPr>
              <p:custDataLst>
                <p:tags r:id="rId24"/>
              </p:custDataLst>
            </p:nvPr>
          </p:nvSpPr>
          <p:spPr bwMode="auto">
            <a:xfrm>
              <a:off x="7653338" y="4132263"/>
              <a:ext cx="223838" cy="219075"/>
            </a:xfrm>
            <a:custGeom>
              <a:avLst/>
              <a:gdLst>
                <a:gd name="T0" fmla="*/ 140 w 141"/>
                <a:gd name="T1" fmla="*/ 138 h 138"/>
                <a:gd name="T2" fmla="*/ 0 w 141"/>
                <a:gd name="T3" fmla="*/ 138 h 138"/>
                <a:gd name="T4" fmla="*/ 141 w 141"/>
                <a:gd name="T5" fmla="*/ 0 h 138"/>
                <a:gd name="T6" fmla="*/ 140 w 141"/>
                <a:gd name="T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" h="138">
                  <a:moveTo>
                    <a:pt x="140" y="138"/>
                  </a:moveTo>
                  <a:lnTo>
                    <a:pt x="0" y="138"/>
                  </a:lnTo>
                  <a:lnTo>
                    <a:pt x="141" y="0"/>
                  </a:lnTo>
                  <a:lnTo>
                    <a:pt x="140" y="138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9" name="Freeform 63"/>
            <p:cNvSpPr/>
            <p:nvPr>
              <p:custDataLst>
                <p:tags r:id="rId25"/>
              </p:custDataLst>
            </p:nvPr>
          </p:nvSpPr>
          <p:spPr bwMode="auto">
            <a:xfrm>
              <a:off x="7653338" y="4351338"/>
              <a:ext cx="222250" cy="215900"/>
            </a:xfrm>
            <a:custGeom>
              <a:avLst/>
              <a:gdLst>
                <a:gd name="T0" fmla="*/ 0 w 140"/>
                <a:gd name="T1" fmla="*/ 136 h 136"/>
                <a:gd name="T2" fmla="*/ 140 w 140"/>
                <a:gd name="T3" fmla="*/ 0 h 136"/>
                <a:gd name="T4" fmla="*/ 0 w 140"/>
                <a:gd name="T5" fmla="*/ 0 h 136"/>
                <a:gd name="T6" fmla="*/ 0 w 140"/>
                <a:gd name="T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136">
                  <a:moveTo>
                    <a:pt x="0" y="136"/>
                  </a:moveTo>
                  <a:lnTo>
                    <a:pt x="140" y="0"/>
                  </a:lnTo>
                  <a:lnTo>
                    <a:pt x="0" y="0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0E9D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0" name="Freeform 64"/>
            <p:cNvSpPr/>
            <p:nvPr>
              <p:custDataLst>
                <p:tags r:id="rId26"/>
              </p:custDataLst>
            </p:nvPr>
          </p:nvSpPr>
          <p:spPr bwMode="auto">
            <a:xfrm>
              <a:off x="7808913" y="4535488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1" name="Freeform 65"/>
            <p:cNvSpPr/>
            <p:nvPr>
              <p:custDataLst>
                <p:tags r:id="rId27"/>
              </p:custDataLst>
            </p:nvPr>
          </p:nvSpPr>
          <p:spPr bwMode="auto">
            <a:xfrm>
              <a:off x="7810500" y="4699000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2" name="Freeform 66"/>
            <p:cNvSpPr/>
            <p:nvPr>
              <p:custDataLst>
                <p:tags r:id="rId28"/>
              </p:custDataLst>
            </p:nvPr>
          </p:nvSpPr>
          <p:spPr bwMode="auto">
            <a:xfrm>
              <a:off x="7812088" y="4862513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3" name="Freeform 67"/>
            <p:cNvSpPr/>
            <p:nvPr>
              <p:custDataLst>
                <p:tags r:id="rId29"/>
              </p:custDataLst>
            </p:nvPr>
          </p:nvSpPr>
          <p:spPr bwMode="auto">
            <a:xfrm>
              <a:off x="8020050" y="4408488"/>
              <a:ext cx="1833563" cy="1165225"/>
            </a:xfrm>
            <a:custGeom>
              <a:avLst/>
              <a:gdLst>
                <a:gd name="T0" fmla="*/ 1107 w 1155"/>
                <a:gd name="T1" fmla="*/ 733 h 733"/>
                <a:gd name="T2" fmla="*/ 48 w 1155"/>
                <a:gd name="T3" fmla="*/ 733 h 733"/>
                <a:gd name="T4" fmla="*/ 0 w 1155"/>
                <a:gd name="T5" fmla="*/ 685 h 733"/>
                <a:gd name="T6" fmla="*/ 0 w 1155"/>
                <a:gd name="T7" fmla="*/ 48 h 733"/>
                <a:gd name="T8" fmla="*/ 48 w 1155"/>
                <a:gd name="T9" fmla="*/ 0 h 733"/>
                <a:gd name="T10" fmla="*/ 1107 w 1155"/>
                <a:gd name="T11" fmla="*/ 0 h 733"/>
                <a:gd name="T12" fmla="*/ 1155 w 1155"/>
                <a:gd name="T13" fmla="*/ 48 h 733"/>
                <a:gd name="T14" fmla="*/ 1155 w 1155"/>
                <a:gd name="T15" fmla="*/ 685 h 733"/>
                <a:gd name="T16" fmla="*/ 1107 w 1155"/>
                <a:gd name="T17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5" h="733">
                  <a:moveTo>
                    <a:pt x="1107" y="733"/>
                  </a:moveTo>
                  <a:cubicBezTo>
                    <a:pt x="48" y="733"/>
                    <a:pt x="48" y="733"/>
                    <a:pt x="48" y="733"/>
                  </a:cubicBezTo>
                  <a:cubicBezTo>
                    <a:pt x="22" y="733"/>
                    <a:pt x="0" y="711"/>
                    <a:pt x="0" y="685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1107" y="0"/>
                    <a:pt x="1107" y="0"/>
                    <a:pt x="1107" y="0"/>
                  </a:cubicBezTo>
                  <a:cubicBezTo>
                    <a:pt x="1133" y="0"/>
                    <a:pt x="1155" y="21"/>
                    <a:pt x="1155" y="48"/>
                  </a:cubicBezTo>
                  <a:cubicBezTo>
                    <a:pt x="1155" y="685"/>
                    <a:pt x="1155" y="685"/>
                    <a:pt x="1155" y="685"/>
                  </a:cubicBezTo>
                  <a:cubicBezTo>
                    <a:pt x="1155" y="711"/>
                    <a:pt x="1133" y="733"/>
                    <a:pt x="1107" y="73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4" name="Rectangle 68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8020050" y="5280025"/>
              <a:ext cx="1833563" cy="38100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5" name="Rectangle 69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8020050" y="5356225"/>
              <a:ext cx="1833563" cy="39687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6" name="Freeform 70"/>
            <p:cNvSpPr>
              <a:spLocks noEditPoints="1"/>
            </p:cNvSpPr>
            <p:nvPr>
              <p:custDataLst>
                <p:tags r:id="rId32"/>
              </p:custDataLst>
            </p:nvPr>
          </p:nvSpPr>
          <p:spPr bwMode="auto">
            <a:xfrm>
              <a:off x="7370763" y="2262188"/>
              <a:ext cx="328613" cy="328612"/>
            </a:xfrm>
            <a:custGeom>
              <a:avLst/>
              <a:gdLst>
                <a:gd name="T0" fmla="*/ 207 w 207"/>
                <a:gd name="T1" fmla="*/ 182 h 207"/>
                <a:gd name="T2" fmla="*/ 179 w 207"/>
                <a:gd name="T3" fmla="*/ 154 h 207"/>
                <a:gd name="T4" fmla="*/ 59 w 207"/>
                <a:gd name="T5" fmla="*/ 149 h 207"/>
                <a:gd name="T6" fmla="*/ 53 w 207"/>
                <a:gd name="T7" fmla="*/ 28 h 207"/>
                <a:gd name="T8" fmla="*/ 26 w 207"/>
                <a:gd name="T9" fmla="*/ 1 h 207"/>
                <a:gd name="T10" fmla="*/ 1 w 207"/>
                <a:gd name="T11" fmla="*/ 26 h 207"/>
                <a:gd name="T12" fmla="*/ 7 w 207"/>
                <a:gd name="T13" fmla="*/ 172 h 207"/>
                <a:gd name="T14" fmla="*/ 35 w 207"/>
                <a:gd name="T15" fmla="*/ 201 h 207"/>
                <a:gd name="T16" fmla="*/ 181 w 207"/>
                <a:gd name="T17" fmla="*/ 207 h 207"/>
                <a:gd name="T18" fmla="*/ 207 w 207"/>
                <a:gd name="T19" fmla="*/ 182 h 207"/>
                <a:gd name="T20" fmla="*/ 207 w 207"/>
                <a:gd name="T21" fmla="*/ 182 h 207"/>
                <a:gd name="T22" fmla="*/ 207 w 207"/>
                <a:gd name="T23" fmla="*/ 18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7" h="207">
                  <a:moveTo>
                    <a:pt x="207" y="182"/>
                  </a:moveTo>
                  <a:cubicBezTo>
                    <a:pt x="206" y="167"/>
                    <a:pt x="194" y="155"/>
                    <a:pt x="179" y="154"/>
                  </a:cubicBezTo>
                  <a:cubicBezTo>
                    <a:pt x="59" y="149"/>
                    <a:pt x="59" y="149"/>
                    <a:pt x="59" y="149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14"/>
                    <a:pt x="41" y="1"/>
                    <a:pt x="26" y="1"/>
                  </a:cubicBezTo>
                  <a:cubicBezTo>
                    <a:pt x="11" y="0"/>
                    <a:pt x="0" y="11"/>
                    <a:pt x="1" y="26"/>
                  </a:cubicBezTo>
                  <a:cubicBezTo>
                    <a:pt x="7" y="172"/>
                    <a:pt x="7" y="172"/>
                    <a:pt x="7" y="172"/>
                  </a:cubicBezTo>
                  <a:cubicBezTo>
                    <a:pt x="8" y="187"/>
                    <a:pt x="20" y="199"/>
                    <a:pt x="35" y="201"/>
                  </a:cubicBezTo>
                  <a:cubicBezTo>
                    <a:pt x="181" y="207"/>
                    <a:pt x="181" y="207"/>
                    <a:pt x="181" y="207"/>
                  </a:cubicBezTo>
                  <a:cubicBezTo>
                    <a:pt x="196" y="207"/>
                    <a:pt x="207" y="196"/>
                    <a:pt x="207" y="182"/>
                  </a:cubicBezTo>
                  <a:close/>
                  <a:moveTo>
                    <a:pt x="207" y="182"/>
                  </a:moveTo>
                  <a:cubicBezTo>
                    <a:pt x="207" y="182"/>
                    <a:pt x="207" y="182"/>
                    <a:pt x="207" y="182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7" name="Freeform 71"/>
            <p:cNvSpPr>
              <a:spLocks noEditPoints="1"/>
            </p:cNvSpPr>
            <p:nvPr>
              <p:custDataLst>
                <p:tags r:id="rId33"/>
              </p:custDataLst>
            </p:nvPr>
          </p:nvSpPr>
          <p:spPr bwMode="auto">
            <a:xfrm>
              <a:off x="6572250" y="2189163"/>
              <a:ext cx="1227138" cy="1225550"/>
            </a:xfrm>
            <a:custGeom>
              <a:avLst/>
              <a:gdLst>
                <a:gd name="T0" fmla="*/ 761 w 773"/>
                <a:gd name="T1" fmla="*/ 409 h 771"/>
                <a:gd name="T2" fmla="*/ 365 w 773"/>
                <a:gd name="T3" fmla="*/ 13 h 771"/>
                <a:gd name="T4" fmla="*/ 321 w 773"/>
                <a:gd name="T5" fmla="*/ 13 h 771"/>
                <a:gd name="T6" fmla="*/ 12 w 773"/>
                <a:gd name="T7" fmla="*/ 321 h 771"/>
                <a:gd name="T8" fmla="*/ 12 w 773"/>
                <a:gd name="T9" fmla="*/ 365 h 771"/>
                <a:gd name="T10" fmla="*/ 408 w 773"/>
                <a:gd name="T11" fmla="*/ 762 h 771"/>
                <a:gd name="T12" fmla="*/ 430 w 773"/>
                <a:gd name="T13" fmla="*/ 771 h 771"/>
                <a:gd name="T14" fmla="*/ 452 w 773"/>
                <a:gd name="T15" fmla="*/ 762 h 771"/>
                <a:gd name="T16" fmla="*/ 761 w 773"/>
                <a:gd name="T17" fmla="*/ 453 h 771"/>
                <a:gd name="T18" fmla="*/ 761 w 773"/>
                <a:gd name="T19" fmla="*/ 409 h 771"/>
                <a:gd name="T20" fmla="*/ 381 w 773"/>
                <a:gd name="T21" fmla="*/ 620 h 771"/>
                <a:gd name="T22" fmla="*/ 337 w 773"/>
                <a:gd name="T23" fmla="*/ 620 h 771"/>
                <a:gd name="T24" fmla="*/ 82 w 773"/>
                <a:gd name="T25" fmla="*/ 365 h 771"/>
                <a:gd name="T26" fmla="*/ 82 w 773"/>
                <a:gd name="T27" fmla="*/ 321 h 771"/>
                <a:gd name="T28" fmla="*/ 320 w 773"/>
                <a:gd name="T29" fmla="*/ 83 h 771"/>
                <a:gd name="T30" fmla="*/ 364 w 773"/>
                <a:gd name="T31" fmla="*/ 83 h 771"/>
                <a:gd name="T32" fmla="*/ 619 w 773"/>
                <a:gd name="T33" fmla="*/ 338 h 771"/>
                <a:gd name="T34" fmla="*/ 619 w 773"/>
                <a:gd name="T35" fmla="*/ 382 h 771"/>
                <a:gd name="T36" fmla="*/ 381 w 773"/>
                <a:gd name="T37" fmla="*/ 620 h 771"/>
                <a:gd name="T38" fmla="*/ 381 w 773"/>
                <a:gd name="T39" fmla="*/ 620 h 771"/>
                <a:gd name="T40" fmla="*/ 381 w 773"/>
                <a:gd name="T41" fmla="*/ 62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3" h="771">
                  <a:moveTo>
                    <a:pt x="761" y="409"/>
                  </a:moveTo>
                  <a:cubicBezTo>
                    <a:pt x="365" y="13"/>
                    <a:pt x="365" y="13"/>
                    <a:pt x="365" y="13"/>
                  </a:cubicBezTo>
                  <a:cubicBezTo>
                    <a:pt x="352" y="0"/>
                    <a:pt x="333" y="0"/>
                    <a:pt x="321" y="13"/>
                  </a:cubicBezTo>
                  <a:cubicBezTo>
                    <a:pt x="12" y="321"/>
                    <a:pt x="12" y="321"/>
                    <a:pt x="12" y="321"/>
                  </a:cubicBezTo>
                  <a:cubicBezTo>
                    <a:pt x="0" y="333"/>
                    <a:pt x="0" y="353"/>
                    <a:pt x="12" y="365"/>
                  </a:cubicBezTo>
                  <a:cubicBezTo>
                    <a:pt x="408" y="762"/>
                    <a:pt x="408" y="762"/>
                    <a:pt x="408" y="762"/>
                  </a:cubicBezTo>
                  <a:cubicBezTo>
                    <a:pt x="414" y="767"/>
                    <a:pt x="422" y="771"/>
                    <a:pt x="430" y="771"/>
                  </a:cubicBezTo>
                  <a:cubicBezTo>
                    <a:pt x="439" y="771"/>
                    <a:pt x="446" y="767"/>
                    <a:pt x="452" y="762"/>
                  </a:cubicBezTo>
                  <a:cubicBezTo>
                    <a:pt x="761" y="453"/>
                    <a:pt x="761" y="453"/>
                    <a:pt x="761" y="453"/>
                  </a:cubicBezTo>
                  <a:cubicBezTo>
                    <a:pt x="773" y="441"/>
                    <a:pt x="773" y="421"/>
                    <a:pt x="761" y="409"/>
                  </a:cubicBezTo>
                  <a:close/>
                  <a:moveTo>
                    <a:pt x="381" y="620"/>
                  </a:moveTo>
                  <a:cubicBezTo>
                    <a:pt x="369" y="632"/>
                    <a:pt x="349" y="632"/>
                    <a:pt x="337" y="620"/>
                  </a:cubicBezTo>
                  <a:cubicBezTo>
                    <a:pt x="82" y="365"/>
                    <a:pt x="82" y="365"/>
                    <a:pt x="82" y="365"/>
                  </a:cubicBezTo>
                  <a:cubicBezTo>
                    <a:pt x="70" y="353"/>
                    <a:pt x="70" y="333"/>
                    <a:pt x="82" y="321"/>
                  </a:cubicBezTo>
                  <a:cubicBezTo>
                    <a:pt x="320" y="83"/>
                    <a:pt x="320" y="83"/>
                    <a:pt x="320" y="83"/>
                  </a:cubicBezTo>
                  <a:cubicBezTo>
                    <a:pt x="332" y="71"/>
                    <a:pt x="352" y="71"/>
                    <a:pt x="364" y="83"/>
                  </a:cubicBezTo>
                  <a:cubicBezTo>
                    <a:pt x="619" y="338"/>
                    <a:pt x="619" y="338"/>
                    <a:pt x="619" y="338"/>
                  </a:cubicBezTo>
                  <a:cubicBezTo>
                    <a:pt x="631" y="350"/>
                    <a:pt x="631" y="370"/>
                    <a:pt x="619" y="382"/>
                  </a:cubicBezTo>
                  <a:lnTo>
                    <a:pt x="381" y="620"/>
                  </a:lnTo>
                  <a:close/>
                  <a:moveTo>
                    <a:pt x="381" y="620"/>
                  </a:moveTo>
                  <a:cubicBezTo>
                    <a:pt x="381" y="620"/>
                    <a:pt x="381" y="620"/>
                    <a:pt x="381" y="620"/>
                  </a:cubicBezTo>
                </a:path>
              </a:pathLst>
            </a:custGeom>
            <a:solidFill>
              <a:srgbClr val="267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8" name="Freeform 72"/>
            <p:cNvSpPr>
              <a:spLocks noEditPoints="1"/>
            </p:cNvSpPr>
            <p:nvPr>
              <p:custDataLst>
                <p:tags r:id="rId34"/>
              </p:custDataLst>
            </p:nvPr>
          </p:nvSpPr>
          <p:spPr bwMode="auto">
            <a:xfrm>
              <a:off x="7604125" y="2832100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1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3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9" y="53"/>
                    <a:pt x="38" y="50"/>
                    <a:pt x="44" y="44"/>
                  </a:cubicBezTo>
                  <a:cubicBezTo>
                    <a:pt x="50" y="38"/>
                    <a:pt x="53" y="29"/>
                    <a:pt x="51" y="20"/>
                  </a:cubicBezTo>
                  <a:cubicBezTo>
                    <a:pt x="48" y="11"/>
                    <a:pt x="42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9" name="Freeform 73"/>
            <p:cNvSpPr>
              <a:spLocks noEditPoints="1"/>
            </p:cNvSpPr>
            <p:nvPr>
              <p:custDataLst>
                <p:tags r:id="rId35"/>
              </p:custDataLst>
            </p:nvPr>
          </p:nvSpPr>
          <p:spPr bwMode="auto">
            <a:xfrm>
              <a:off x="7491413" y="2944813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0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2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8" y="53"/>
                    <a:pt x="38" y="51"/>
                    <a:pt x="44" y="44"/>
                  </a:cubicBezTo>
                  <a:cubicBezTo>
                    <a:pt x="50" y="38"/>
                    <a:pt x="53" y="29"/>
                    <a:pt x="50" y="20"/>
                  </a:cubicBezTo>
                  <a:cubicBezTo>
                    <a:pt x="48" y="12"/>
                    <a:pt x="41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0" name="Freeform 74"/>
            <p:cNvSpPr>
              <a:spLocks noEditPoints="1"/>
            </p:cNvSpPr>
            <p:nvPr>
              <p:custDataLst>
                <p:tags r:id="rId36"/>
              </p:custDataLst>
            </p:nvPr>
          </p:nvSpPr>
          <p:spPr bwMode="auto">
            <a:xfrm>
              <a:off x="6961188" y="2590800"/>
              <a:ext cx="277813" cy="279400"/>
            </a:xfrm>
            <a:custGeom>
              <a:avLst/>
              <a:gdLst>
                <a:gd name="T0" fmla="*/ 13 w 175"/>
                <a:gd name="T1" fmla="*/ 106 h 175"/>
                <a:gd name="T2" fmla="*/ 105 w 175"/>
                <a:gd name="T3" fmla="*/ 13 h 175"/>
                <a:gd name="T4" fmla="*/ 145 w 175"/>
                <a:gd name="T5" fmla="*/ 23 h 175"/>
                <a:gd name="T6" fmla="*/ 171 w 175"/>
                <a:gd name="T7" fmla="*/ 141 h 175"/>
                <a:gd name="T8" fmla="*/ 142 w 175"/>
                <a:gd name="T9" fmla="*/ 171 h 175"/>
                <a:gd name="T10" fmla="*/ 23 w 175"/>
                <a:gd name="T11" fmla="*/ 146 h 175"/>
                <a:gd name="T12" fmla="*/ 13 w 175"/>
                <a:gd name="T13" fmla="*/ 106 h 175"/>
                <a:gd name="T14" fmla="*/ 13 w 175"/>
                <a:gd name="T15" fmla="*/ 106 h 175"/>
                <a:gd name="T16" fmla="*/ 13 w 175"/>
                <a:gd name="T17" fmla="*/ 10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75">
                  <a:moveTo>
                    <a:pt x="13" y="106"/>
                  </a:moveTo>
                  <a:cubicBezTo>
                    <a:pt x="105" y="13"/>
                    <a:pt x="105" y="13"/>
                    <a:pt x="105" y="13"/>
                  </a:cubicBezTo>
                  <a:cubicBezTo>
                    <a:pt x="119" y="0"/>
                    <a:pt x="141" y="6"/>
                    <a:pt x="145" y="23"/>
                  </a:cubicBezTo>
                  <a:cubicBezTo>
                    <a:pt x="171" y="141"/>
                    <a:pt x="171" y="141"/>
                    <a:pt x="171" y="141"/>
                  </a:cubicBezTo>
                  <a:cubicBezTo>
                    <a:pt x="175" y="158"/>
                    <a:pt x="159" y="175"/>
                    <a:pt x="142" y="171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5" y="142"/>
                    <a:pt x="0" y="119"/>
                    <a:pt x="13" y="106"/>
                  </a:cubicBezTo>
                  <a:close/>
                  <a:moveTo>
                    <a:pt x="13" y="106"/>
                  </a:moveTo>
                  <a:cubicBezTo>
                    <a:pt x="13" y="106"/>
                    <a:pt x="13" y="106"/>
                    <a:pt x="13" y="106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1" name="Freeform 75"/>
            <p:cNvSpPr/>
            <p:nvPr>
              <p:custDataLst>
                <p:tags r:id="rId37"/>
              </p:custDataLst>
            </p:nvPr>
          </p:nvSpPr>
          <p:spPr bwMode="auto">
            <a:xfrm>
              <a:off x="8096250" y="1639888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2" name="Freeform 76"/>
            <p:cNvSpPr/>
            <p:nvPr>
              <p:custDataLst>
                <p:tags r:id="rId38"/>
              </p:custDataLst>
            </p:nvPr>
          </p:nvSpPr>
          <p:spPr bwMode="auto">
            <a:xfrm>
              <a:off x="8096250" y="1643063"/>
              <a:ext cx="174625" cy="171450"/>
            </a:xfrm>
            <a:custGeom>
              <a:avLst/>
              <a:gdLst>
                <a:gd name="T0" fmla="*/ 110 w 110"/>
                <a:gd name="T1" fmla="*/ 108 h 108"/>
                <a:gd name="T2" fmla="*/ 0 w 110"/>
                <a:gd name="T3" fmla="*/ 108 h 108"/>
                <a:gd name="T4" fmla="*/ 110 w 110"/>
                <a:gd name="T5" fmla="*/ 0 h 108"/>
                <a:gd name="T6" fmla="*/ 110 w 110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8">
                  <a:moveTo>
                    <a:pt x="110" y="108"/>
                  </a:moveTo>
                  <a:lnTo>
                    <a:pt x="0" y="108"/>
                  </a:lnTo>
                  <a:lnTo>
                    <a:pt x="110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3" name="Freeform 77"/>
            <p:cNvSpPr/>
            <p:nvPr>
              <p:custDataLst>
                <p:tags r:id="rId39"/>
              </p:custDataLst>
            </p:nvPr>
          </p:nvSpPr>
          <p:spPr bwMode="auto">
            <a:xfrm>
              <a:off x="8096250" y="1814513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4" name="Freeform 78"/>
            <p:cNvSpPr/>
            <p:nvPr>
              <p:custDataLst>
                <p:tags r:id="rId40"/>
              </p:custDataLst>
            </p:nvPr>
          </p:nvSpPr>
          <p:spPr bwMode="auto">
            <a:xfrm>
              <a:off x="8218488" y="1957388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5" name="Freeform 79"/>
            <p:cNvSpPr/>
            <p:nvPr>
              <p:custDataLst>
                <p:tags r:id="rId41"/>
              </p:custDataLst>
            </p:nvPr>
          </p:nvSpPr>
          <p:spPr bwMode="auto">
            <a:xfrm>
              <a:off x="8220075" y="208597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6" name="Freeform 80"/>
            <p:cNvSpPr/>
            <p:nvPr>
              <p:custDataLst>
                <p:tags r:id="rId42"/>
              </p:custDataLst>
            </p:nvPr>
          </p:nvSpPr>
          <p:spPr bwMode="auto">
            <a:xfrm>
              <a:off x="8221663" y="221456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7" name="Rectangle 81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8101013" y="1643063"/>
              <a:ext cx="482600" cy="727075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8" name="Freeform 82"/>
            <p:cNvSpPr/>
            <p:nvPr>
              <p:custDataLst>
                <p:tags r:id="rId44"/>
              </p:custDataLst>
            </p:nvPr>
          </p:nvSpPr>
          <p:spPr bwMode="auto">
            <a:xfrm>
              <a:off x="7902575" y="1495425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9" name="Freeform 83"/>
            <p:cNvSpPr/>
            <p:nvPr>
              <p:custDataLst>
                <p:tags r:id="rId45"/>
              </p:custDataLst>
            </p:nvPr>
          </p:nvSpPr>
          <p:spPr bwMode="auto">
            <a:xfrm>
              <a:off x="7902575" y="1498600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0" name="Freeform 84"/>
            <p:cNvSpPr/>
            <p:nvPr>
              <p:custDataLst>
                <p:tags r:id="rId46"/>
              </p:custDataLst>
            </p:nvPr>
          </p:nvSpPr>
          <p:spPr bwMode="auto">
            <a:xfrm>
              <a:off x="7902575" y="1670050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1" name="Freeform 85"/>
            <p:cNvSpPr/>
            <p:nvPr>
              <p:custDataLst>
                <p:tags r:id="rId47"/>
              </p:custDataLst>
            </p:nvPr>
          </p:nvSpPr>
          <p:spPr bwMode="auto">
            <a:xfrm>
              <a:off x="8024813" y="1812925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2" name="Freeform 86"/>
            <p:cNvSpPr/>
            <p:nvPr>
              <p:custDataLst>
                <p:tags r:id="rId48"/>
              </p:custDataLst>
            </p:nvPr>
          </p:nvSpPr>
          <p:spPr bwMode="auto">
            <a:xfrm>
              <a:off x="8026400" y="194151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3" name="Freeform 87"/>
            <p:cNvSpPr/>
            <p:nvPr>
              <p:custDataLst>
                <p:tags r:id="rId49"/>
              </p:custDataLst>
            </p:nvPr>
          </p:nvSpPr>
          <p:spPr bwMode="auto">
            <a:xfrm>
              <a:off x="8027988" y="2070100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4" name="Rectangle 88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7907338" y="1497013"/>
              <a:ext cx="484188" cy="728662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5" name="Freeform 89"/>
            <p:cNvSpPr/>
            <p:nvPr>
              <p:custDataLst>
                <p:tags r:id="rId51"/>
              </p:custDataLst>
            </p:nvPr>
          </p:nvSpPr>
          <p:spPr bwMode="auto">
            <a:xfrm>
              <a:off x="7699375" y="1327150"/>
              <a:ext cx="608013" cy="828675"/>
            </a:xfrm>
            <a:custGeom>
              <a:avLst/>
              <a:gdLst>
                <a:gd name="T0" fmla="*/ 108 w 383"/>
                <a:gd name="T1" fmla="*/ 3 h 522"/>
                <a:gd name="T2" fmla="*/ 378 w 383"/>
                <a:gd name="T3" fmla="*/ 0 h 522"/>
                <a:gd name="T4" fmla="*/ 383 w 383"/>
                <a:gd name="T5" fmla="*/ 518 h 522"/>
                <a:gd name="T6" fmla="*/ 3 w 383"/>
                <a:gd name="T7" fmla="*/ 522 h 522"/>
                <a:gd name="T8" fmla="*/ 0 w 383"/>
                <a:gd name="T9" fmla="*/ 110 h 522"/>
                <a:gd name="T10" fmla="*/ 108 w 383"/>
                <a:gd name="T11" fmla="*/ 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2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2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6" name="Freeform 90"/>
            <p:cNvSpPr/>
            <p:nvPr>
              <p:custDataLst>
                <p:tags r:id="rId52"/>
              </p:custDataLst>
            </p:nvPr>
          </p:nvSpPr>
          <p:spPr bwMode="auto">
            <a:xfrm>
              <a:off x="7699375" y="1330325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7" name="Freeform 91"/>
            <p:cNvSpPr/>
            <p:nvPr>
              <p:custDataLst>
                <p:tags r:id="rId53"/>
              </p:custDataLst>
            </p:nvPr>
          </p:nvSpPr>
          <p:spPr bwMode="auto">
            <a:xfrm>
              <a:off x="7699375" y="1501775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8" name="Freeform 92"/>
            <p:cNvSpPr/>
            <p:nvPr>
              <p:custDataLst>
                <p:tags r:id="rId54"/>
              </p:custDataLst>
            </p:nvPr>
          </p:nvSpPr>
          <p:spPr bwMode="auto">
            <a:xfrm>
              <a:off x="7821613" y="1646238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1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1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9" name="Freeform 93"/>
            <p:cNvSpPr/>
            <p:nvPr>
              <p:custDataLst>
                <p:tags r:id="rId55"/>
              </p:custDataLst>
            </p:nvPr>
          </p:nvSpPr>
          <p:spPr bwMode="auto">
            <a:xfrm>
              <a:off x="7823200" y="177482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0" name="Freeform 94"/>
            <p:cNvSpPr/>
            <p:nvPr>
              <p:custDataLst>
                <p:tags r:id="rId56"/>
              </p:custDataLst>
            </p:nvPr>
          </p:nvSpPr>
          <p:spPr bwMode="auto">
            <a:xfrm>
              <a:off x="7824788" y="1901825"/>
              <a:ext cx="357188" cy="65087"/>
            </a:xfrm>
            <a:custGeom>
              <a:avLst/>
              <a:gdLst>
                <a:gd name="T0" fmla="*/ 225 w 225"/>
                <a:gd name="T1" fmla="*/ 38 h 41"/>
                <a:gd name="T2" fmla="*/ 0 w 225"/>
                <a:gd name="T3" fmla="*/ 41 h 41"/>
                <a:gd name="T4" fmla="*/ 0 w 225"/>
                <a:gd name="T5" fmla="*/ 2 h 41"/>
                <a:gd name="T6" fmla="*/ 225 w 225"/>
                <a:gd name="T7" fmla="*/ 0 h 41"/>
                <a:gd name="T8" fmla="*/ 225 w 225"/>
                <a:gd name="T9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8"/>
                  </a:moveTo>
                  <a:lnTo>
                    <a:pt x="0" y="41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1" name="Freeform 95"/>
            <p:cNvSpPr/>
            <p:nvPr>
              <p:custDataLst>
                <p:tags r:id="rId57"/>
              </p:custDataLst>
            </p:nvPr>
          </p:nvSpPr>
          <p:spPr bwMode="auto">
            <a:xfrm>
              <a:off x="7621588" y="3222625"/>
              <a:ext cx="1214438" cy="839787"/>
            </a:xfrm>
            <a:custGeom>
              <a:avLst/>
              <a:gdLst>
                <a:gd name="T0" fmla="*/ 733 w 765"/>
                <a:gd name="T1" fmla="*/ 529 h 529"/>
                <a:gd name="T2" fmla="*/ 32 w 765"/>
                <a:gd name="T3" fmla="*/ 529 h 529"/>
                <a:gd name="T4" fmla="*/ 0 w 765"/>
                <a:gd name="T5" fmla="*/ 497 h 529"/>
                <a:gd name="T6" fmla="*/ 0 w 765"/>
                <a:gd name="T7" fmla="*/ 31 h 529"/>
                <a:gd name="T8" fmla="*/ 32 w 765"/>
                <a:gd name="T9" fmla="*/ 0 h 529"/>
                <a:gd name="T10" fmla="*/ 733 w 765"/>
                <a:gd name="T11" fmla="*/ 0 h 529"/>
                <a:gd name="T12" fmla="*/ 765 w 765"/>
                <a:gd name="T13" fmla="*/ 31 h 529"/>
                <a:gd name="T14" fmla="*/ 765 w 765"/>
                <a:gd name="T15" fmla="*/ 497 h 529"/>
                <a:gd name="T16" fmla="*/ 733 w 765"/>
                <a:gd name="T17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5" h="529">
                  <a:moveTo>
                    <a:pt x="733" y="529"/>
                  </a:moveTo>
                  <a:cubicBezTo>
                    <a:pt x="32" y="529"/>
                    <a:pt x="32" y="529"/>
                    <a:pt x="32" y="529"/>
                  </a:cubicBezTo>
                  <a:cubicBezTo>
                    <a:pt x="14" y="529"/>
                    <a:pt x="0" y="515"/>
                    <a:pt x="0" y="49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733" y="0"/>
                    <a:pt x="733" y="0"/>
                    <a:pt x="733" y="0"/>
                  </a:cubicBezTo>
                  <a:cubicBezTo>
                    <a:pt x="751" y="0"/>
                    <a:pt x="765" y="14"/>
                    <a:pt x="765" y="31"/>
                  </a:cubicBezTo>
                  <a:cubicBezTo>
                    <a:pt x="765" y="497"/>
                    <a:pt x="765" y="497"/>
                    <a:pt x="765" y="497"/>
                  </a:cubicBezTo>
                  <a:cubicBezTo>
                    <a:pt x="765" y="515"/>
                    <a:pt x="751" y="529"/>
                    <a:pt x="733" y="529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2" name="Rectangle 96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7724775" y="3311525"/>
              <a:ext cx="1008063" cy="660400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3" name="Rectangle 97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7724775" y="3863975"/>
              <a:ext cx="1008063" cy="1079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4" name="Freeform 98"/>
            <p:cNvSpPr/>
            <p:nvPr>
              <p:custDataLst>
                <p:tags r:id="rId60"/>
              </p:custDataLst>
            </p:nvPr>
          </p:nvSpPr>
          <p:spPr bwMode="auto">
            <a:xfrm>
              <a:off x="7999413" y="3492500"/>
              <a:ext cx="458788" cy="296862"/>
            </a:xfrm>
            <a:custGeom>
              <a:avLst/>
              <a:gdLst>
                <a:gd name="T0" fmla="*/ 241 w 289"/>
                <a:gd name="T1" fmla="*/ 187 h 187"/>
                <a:gd name="T2" fmla="*/ 48 w 289"/>
                <a:gd name="T3" fmla="*/ 187 h 187"/>
                <a:gd name="T4" fmla="*/ 0 w 289"/>
                <a:gd name="T5" fmla="*/ 139 h 187"/>
                <a:gd name="T6" fmla="*/ 0 w 289"/>
                <a:gd name="T7" fmla="*/ 48 h 187"/>
                <a:gd name="T8" fmla="*/ 48 w 289"/>
                <a:gd name="T9" fmla="*/ 0 h 187"/>
                <a:gd name="T10" fmla="*/ 241 w 289"/>
                <a:gd name="T11" fmla="*/ 0 h 187"/>
                <a:gd name="T12" fmla="*/ 289 w 289"/>
                <a:gd name="T13" fmla="*/ 48 h 187"/>
                <a:gd name="T14" fmla="*/ 289 w 289"/>
                <a:gd name="T15" fmla="*/ 139 h 187"/>
                <a:gd name="T16" fmla="*/ 241 w 289"/>
                <a:gd name="T17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187">
                  <a:moveTo>
                    <a:pt x="241" y="187"/>
                  </a:moveTo>
                  <a:cubicBezTo>
                    <a:pt x="48" y="187"/>
                    <a:pt x="48" y="187"/>
                    <a:pt x="48" y="187"/>
                  </a:cubicBezTo>
                  <a:cubicBezTo>
                    <a:pt x="22" y="187"/>
                    <a:pt x="0" y="165"/>
                    <a:pt x="0" y="13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67" y="0"/>
                    <a:pt x="289" y="22"/>
                    <a:pt x="289" y="48"/>
                  </a:cubicBezTo>
                  <a:cubicBezTo>
                    <a:pt x="289" y="139"/>
                    <a:pt x="289" y="139"/>
                    <a:pt x="289" y="139"/>
                  </a:cubicBezTo>
                  <a:cubicBezTo>
                    <a:pt x="289" y="165"/>
                    <a:pt x="267" y="187"/>
                    <a:pt x="241" y="187"/>
                  </a:cubicBezTo>
                  <a:close/>
                </a:path>
              </a:pathLst>
            </a:cu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5" name="Freeform 99"/>
            <p:cNvSpPr/>
            <p:nvPr>
              <p:custDataLst>
                <p:tags r:id="rId61"/>
              </p:custDataLst>
            </p:nvPr>
          </p:nvSpPr>
          <p:spPr bwMode="auto">
            <a:xfrm>
              <a:off x="8153400" y="3563938"/>
              <a:ext cx="150813" cy="153987"/>
            </a:xfrm>
            <a:custGeom>
              <a:avLst/>
              <a:gdLst>
                <a:gd name="T0" fmla="*/ 0 w 95"/>
                <a:gd name="T1" fmla="*/ 0 h 97"/>
                <a:gd name="T2" fmla="*/ 0 w 95"/>
                <a:gd name="T3" fmla="*/ 97 h 97"/>
                <a:gd name="T4" fmla="*/ 95 w 95"/>
                <a:gd name="T5" fmla="*/ 48 h 97"/>
                <a:gd name="T6" fmla="*/ 0 w 95"/>
                <a:gd name="T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97">
                  <a:moveTo>
                    <a:pt x="0" y="0"/>
                  </a:moveTo>
                  <a:lnTo>
                    <a:pt x="0" y="97"/>
                  </a:lnTo>
                  <a:lnTo>
                    <a:pt x="95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6" name="Freeform 100"/>
            <p:cNvSpPr/>
            <p:nvPr>
              <p:custDataLst>
                <p:tags r:id="rId62"/>
              </p:custDataLst>
            </p:nvPr>
          </p:nvSpPr>
          <p:spPr bwMode="auto">
            <a:xfrm>
              <a:off x="7804150" y="3903663"/>
              <a:ext cx="882650" cy="38100"/>
            </a:xfrm>
            <a:custGeom>
              <a:avLst/>
              <a:gdLst>
                <a:gd name="T0" fmla="*/ 545 w 556"/>
                <a:gd name="T1" fmla="*/ 24 h 24"/>
                <a:gd name="T2" fmla="*/ 11 w 556"/>
                <a:gd name="T3" fmla="*/ 24 h 24"/>
                <a:gd name="T4" fmla="*/ 0 w 556"/>
                <a:gd name="T5" fmla="*/ 13 h 24"/>
                <a:gd name="T6" fmla="*/ 0 w 556"/>
                <a:gd name="T7" fmla="*/ 11 h 24"/>
                <a:gd name="T8" fmla="*/ 11 w 556"/>
                <a:gd name="T9" fmla="*/ 0 h 24"/>
                <a:gd name="T10" fmla="*/ 545 w 556"/>
                <a:gd name="T11" fmla="*/ 0 h 24"/>
                <a:gd name="T12" fmla="*/ 556 w 556"/>
                <a:gd name="T13" fmla="*/ 11 h 24"/>
                <a:gd name="T14" fmla="*/ 556 w 556"/>
                <a:gd name="T15" fmla="*/ 13 h 24"/>
                <a:gd name="T16" fmla="*/ 545 w 556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6" h="24">
                  <a:moveTo>
                    <a:pt x="545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5" y="24"/>
                    <a:pt x="0" y="19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551" y="0"/>
                    <a:pt x="556" y="5"/>
                    <a:pt x="556" y="11"/>
                  </a:cubicBezTo>
                  <a:cubicBezTo>
                    <a:pt x="556" y="13"/>
                    <a:pt x="556" y="13"/>
                    <a:pt x="556" y="13"/>
                  </a:cubicBezTo>
                  <a:cubicBezTo>
                    <a:pt x="556" y="19"/>
                    <a:pt x="551" y="24"/>
                    <a:pt x="545" y="24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7" name="Oval 101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7847013" y="3879850"/>
              <a:ext cx="80963" cy="80962"/>
            </a:xfrm>
            <a:prstGeom prst="ellipse">
              <a:avLst/>
            </a:pr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8" name="Oval 102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7870825" y="3903663"/>
              <a:ext cx="33338" cy="33337"/>
            </a:xfrm>
            <a:prstGeom prst="ellipse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9" name="Freeform 103"/>
            <p:cNvSpPr/>
            <p:nvPr>
              <p:custDataLst>
                <p:tags r:id="rId65"/>
              </p:custDataLst>
            </p:nvPr>
          </p:nvSpPr>
          <p:spPr bwMode="auto">
            <a:xfrm>
              <a:off x="8534400" y="2755900"/>
              <a:ext cx="944563" cy="695325"/>
            </a:xfrm>
            <a:custGeom>
              <a:avLst/>
              <a:gdLst>
                <a:gd name="T0" fmla="*/ 564 w 595"/>
                <a:gd name="T1" fmla="*/ 438 h 438"/>
                <a:gd name="T2" fmla="*/ 32 w 595"/>
                <a:gd name="T3" fmla="*/ 438 h 438"/>
                <a:gd name="T4" fmla="*/ 0 w 595"/>
                <a:gd name="T5" fmla="*/ 406 h 438"/>
                <a:gd name="T6" fmla="*/ 0 w 595"/>
                <a:gd name="T7" fmla="*/ 32 h 438"/>
                <a:gd name="T8" fmla="*/ 32 w 595"/>
                <a:gd name="T9" fmla="*/ 0 h 438"/>
                <a:gd name="T10" fmla="*/ 564 w 595"/>
                <a:gd name="T11" fmla="*/ 0 h 438"/>
                <a:gd name="T12" fmla="*/ 595 w 595"/>
                <a:gd name="T13" fmla="*/ 32 h 438"/>
                <a:gd name="T14" fmla="*/ 595 w 595"/>
                <a:gd name="T15" fmla="*/ 406 h 438"/>
                <a:gd name="T16" fmla="*/ 564 w 595"/>
                <a:gd name="T17" fmla="*/ 43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5" h="438">
                  <a:moveTo>
                    <a:pt x="564" y="438"/>
                  </a:moveTo>
                  <a:cubicBezTo>
                    <a:pt x="32" y="438"/>
                    <a:pt x="32" y="438"/>
                    <a:pt x="32" y="438"/>
                  </a:cubicBezTo>
                  <a:cubicBezTo>
                    <a:pt x="14" y="438"/>
                    <a:pt x="0" y="424"/>
                    <a:pt x="0" y="40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564" y="0"/>
                    <a:pt x="564" y="0"/>
                    <a:pt x="564" y="0"/>
                  </a:cubicBezTo>
                  <a:cubicBezTo>
                    <a:pt x="581" y="0"/>
                    <a:pt x="595" y="15"/>
                    <a:pt x="595" y="32"/>
                  </a:cubicBezTo>
                  <a:cubicBezTo>
                    <a:pt x="595" y="406"/>
                    <a:pt x="595" y="406"/>
                    <a:pt x="595" y="406"/>
                  </a:cubicBezTo>
                  <a:cubicBezTo>
                    <a:pt x="595" y="424"/>
                    <a:pt x="581" y="438"/>
                    <a:pt x="564" y="438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0" name="Rectangle 104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8615363" y="2830513"/>
              <a:ext cx="784225" cy="5461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1" name="Rectangle 105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8697913" y="2884488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2" name="Rectangle 106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8780463" y="3040063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3" name="Rectangle 107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8780463" y="3273425"/>
              <a:ext cx="157163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4" name="Rectangle 108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8780463" y="3195638"/>
              <a:ext cx="536575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5" name="Rectangle 109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8697913" y="3117850"/>
              <a:ext cx="457200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6" name="Rectangle 110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8780463" y="2962275"/>
              <a:ext cx="45878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7" name="Freeform 111"/>
            <p:cNvSpPr>
              <a:spLocks noEditPoints="1"/>
            </p:cNvSpPr>
            <p:nvPr>
              <p:custDataLst>
                <p:tags r:id="rId73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close/>
                  <a:moveTo>
                    <a:pt x="0" y="26"/>
                  </a:moveTo>
                  <a:lnTo>
                    <a:pt x="0" y="2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8" name="Freeform 112"/>
            <p:cNvSpPr>
              <a:spLocks noEditPoints="1"/>
            </p:cNvSpPr>
            <p:nvPr>
              <p:custDataLst>
                <p:tags r:id="rId74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moveTo>
                    <a:pt x="0" y="26"/>
                  </a:moveTo>
                  <a:lnTo>
                    <a:pt x="0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9" name="Freeform 113"/>
            <p:cNvSpPr>
              <a:spLocks noEditPoints="1"/>
            </p:cNvSpPr>
            <p:nvPr>
              <p:custDataLst>
                <p:tags r:id="rId75"/>
              </p:custDataLst>
            </p:nvPr>
          </p:nvSpPr>
          <p:spPr bwMode="auto">
            <a:xfrm>
              <a:off x="6834188" y="3846513"/>
              <a:ext cx="528638" cy="528637"/>
            </a:xfrm>
            <a:custGeom>
              <a:avLst/>
              <a:gdLst>
                <a:gd name="T0" fmla="*/ 274 w 333"/>
                <a:gd name="T1" fmla="*/ 59 h 333"/>
                <a:gd name="T2" fmla="*/ 59 w 333"/>
                <a:gd name="T3" fmla="*/ 59 h 333"/>
                <a:gd name="T4" fmla="*/ 59 w 333"/>
                <a:gd name="T5" fmla="*/ 273 h 333"/>
                <a:gd name="T6" fmla="*/ 274 w 333"/>
                <a:gd name="T7" fmla="*/ 273 h 333"/>
                <a:gd name="T8" fmla="*/ 274 w 333"/>
                <a:gd name="T9" fmla="*/ 59 h 333"/>
                <a:gd name="T10" fmla="*/ 274 w 333"/>
                <a:gd name="T11" fmla="*/ 59 h 333"/>
                <a:gd name="T12" fmla="*/ 274 w 333"/>
                <a:gd name="T13" fmla="*/ 59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3" h="333">
                  <a:moveTo>
                    <a:pt x="274" y="59"/>
                  </a:moveTo>
                  <a:cubicBezTo>
                    <a:pt x="214" y="0"/>
                    <a:pt x="118" y="0"/>
                    <a:pt x="59" y="59"/>
                  </a:cubicBezTo>
                  <a:cubicBezTo>
                    <a:pt x="0" y="118"/>
                    <a:pt x="0" y="214"/>
                    <a:pt x="59" y="273"/>
                  </a:cubicBezTo>
                  <a:cubicBezTo>
                    <a:pt x="118" y="333"/>
                    <a:pt x="214" y="333"/>
                    <a:pt x="274" y="273"/>
                  </a:cubicBezTo>
                  <a:cubicBezTo>
                    <a:pt x="333" y="214"/>
                    <a:pt x="333" y="118"/>
                    <a:pt x="274" y="59"/>
                  </a:cubicBezTo>
                  <a:close/>
                  <a:moveTo>
                    <a:pt x="274" y="59"/>
                  </a:moveTo>
                  <a:cubicBezTo>
                    <a:pt x="274" y="59"/>
                    <a:pt x="274" y="59"/>
                    <a:pt x="274" y="59"/>
                  </a:cubicBezTo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0" name="Freeform 114"/>
            <p:cNvSpPr>
              <a:spLocks noEditPoints="1"/>
            </p:cNvSpPr>
            <p:nvPr>
              <p:custDataLst>
                <p:tags r:id="rId76"/>
              </p:custDataLst>
            </p:nvPr>
          </p:nvSpPr>
          <p:spPr bwMode="auto">
            <a:xfrm>
              <a:off x="6851650" y="3863975"/>
              <a:ext cx="434975" cy="434975"/>
            </a:xfrm>
            <a:custGeom>
              <a:avLst/>
              <a:gdLst>
                <a:gd name="T0" fmla="*/ 86 w 274"/>
                <a:gd name="T1" fmla="*/ 86 h 274"/>
                <a:gd name="T2" fmla="*/ 274 w 274"/>
                <a:gd name="T3" fmla="*/ 72 h 274"/>
                <a:gd name="T4" fmla="*/ 260 w 274"/>
                <a:gd name="T5" fmla="*/ 56 h 274"/>
                <a:gd name="T6" fmla="*/ 56 w 274"/>
                <a:gd name="T7" fmla="*/ 56 h 274"/>
                <a:gd name="T8" fmla="*/ 56 w 274"/>
                <a:gd name="T9" fmla="*/ 260 h 274"/>
                <a:gd name="T10" fmla="*/ 72 w 274"/>
                <a:gd name="T11" fmla="*/ 274 h 274"/>
                <a:gd name="T12" fmla="*/ 86 w 274"/>
                <a:gd name="T13" fmla="*/ 86 h 274"/>
                <a:gd name="T14" fmla="*/ 86 w 274"/>
                <a:gd name="T15" fmla="*/ 86 h 274"/>
                <a:gd name="T16" fmla="*/ 86 w 274"/>
                <a:gd name="T17" fmla="*/ 86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4" h="274">
                  <a:moveTo>
                    <a:pt x="86" y="86"/>
                  </a:moveTo>
                  <a:cubicBezTo>
                    <a:pt x="137" y="34"/>
                    <a:pt x="218" y="30"/>
                    <a:pt x="274" y="72"/>
                  </a:cubicBezTo>
                  <a:cubicBezTo>
                    <a:pt x="270" y="66"/>
                    <a:pt x="265" y="61"/>
                    <a:pt x="260" y="56"/>
                  </a:cubicBezTo>
                  <a:cubicBezTo>
                    <a:pt x="204" y="0"/>
                    <a:pt x="113" y="0"/>
                    <a:pt x="56" y="56"/>
                  </a:cubicBezTo>
                  <a:cubicBezTo>
                    <a:pt x="0" y="112"/>
                    <a:pt x="0" y="204"/>
                    <a:pt x="56" y="260"/>
                  </a:cubicBezTo>
                  <a:cubicBezTo>
                    <a:pt x="61" y="265"/>
                    <a:pt x="67" y="270"/>
                    <a:pt x="72" y="274"/>
                  </a:cubicBezTo>
                  <a:cubicBezTo>
                    <a:pt x="30" y="217"/>
                    <a:pt x="35" y="137"/>
                    <a:pt x="86" y="86"/>
                  </a:cubicBezTo>
                  <a:close/>
                  <a:moveTo>
                    <a:pt x="86" y="86"/>
                  </a:moveTo>
                  <a:cubicBezTo>
                    <a:pt x="86" y="86"/>
                    <a:pt x="86" y="86"/>
                    <a:pt x="86" y="86"/>
                  </a:cubicBezTo>
                </a:path>
              </a:pathLst>
            </a:custGeom>
            <a:solidFill>
              <a:srgbClr val="43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1" name="Freeform 115"/>
            <p:cNvSpPr>
              <a:spLocks noEditPoints="1"/>
            </p:cNvSpPr>
            <p:nvPr>
              <p:custDataLst>
                <p:tags r:id="rId77"/>
              </p:custDataLst>
            </p:nvPr>
          </p:nvSpPr>
          <p:spPr bwMode="auto">
            <a:xfrm>
              <a:off x="7100888" y="4111625"/>
              <a:ext cx="204788" cy="206375"/>
            </a:xfrm>
            <a:custGeom>
              <a:avLst/>
              <a:gdLst>
                <a:gd name="T0" fmla="*/ 114 w 129"/>
                <a:gd name="T1" fmla="*/ 15 h 130"/>
                <a:gd name="T2" fmla="*/ 38 w 129"/>
                <a:gd name="T3" fmla="*/ 39 h 130"/>
                <a:gd name="T4" fmla="*/ 14 w 129"/>
                <a:gd name="T5" fmla="*/ 115 h 130"/>
                <a:gd name="T6" fmla="*/ 90 w 129"/>
                <a:gd name="T7" fmla="*/ 91 h 130"/>
                <a:gd name="T8" fmla="*/ 114 w 129"/>
                <a:gd name="T9" fmla="*/ 15 h 130"/>
                <a:gd name="T10" fmla="*/ 114 w 129"/>
                <a:gd name="T11" fmla="*/ 15 h 130"/>
                <a:gd name="T12" fmla="*/ 114 w 129"/>
                <a:gd name="T13" fmla="*/ 1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30">
                  <a:moveTo>
                    <a:pt x="114" y="15"/>
                  </a:moveTo>
                  <a:cubicBezTo>
                    <a:pt x="100" y="0"/>
                    <a:pt x="66" y="11"/>
                    <a:pt x="38" y="39"/>
                  </a:cubicBezTo>
                  <a:cubicBezTo>
                    <a:pt x="10" y="67"/>
                    <a:pt x="0" y="101"/>
                    <a:pt x="14" y="115"/>
                  </a:cubicBezTo>
                  <a:cubicBezTo>
                    <a:pt x="28" y="130"/>
                    <a:pt x="63" y="119"/>
                    <a:pt x="90" y="91"/>
                  </a:cubicBezTo>
                  <a:cubicBezTo>
                    <a:pt x="118" y="63"/>
                    <a:pt x="129" y="29"/>
                    <a:pt x="114" y="15"/>
                  </a:cubicBezTo>
                  <a:close/>
                  <a:moveTo>
                    <a:pt x="114" y="15"/>
                  </a:moveTo>
                  <a:cubicBezTo>
                    <a:pt x="114" y="15"/>
                    <a:pt x="114" y="15"/>
                    <a:pt x="114" y="15"/>
                  </a:cubicBezTo>
                </a:path>
              </a:pathLst>
            </a:custGeom>
            <a:solidFill>
              <a:srgbClr val="9DC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2" name="Freeform 116"/>
            <p:cNvSpPr>
              <a:spLocks noEditPoints="1"/>
            </p:cNvSpPr>
            <p:nvPr>
              <p:custDataLst>
                <p:tags r:id="rId78"/>
              </p:custDataLst>
            </p:nvPr>
          </p:nvSpPr>
          <p:spPr bwMode="auto">
            <a:xfrm>
              <a:off x="6351588" y="4056063"/>
              <a:ext cx="379413" cy="107950"/>
            </a:xfrm>
            <a:custGeom>
              <a:avLst/>
              <a:gdLst>
                <a:gd name="T0" fmla="*/ 86 w 239"/>
                <a:gd name="T1" fmla="*/ 68 h 68"/>
                <a:gd name="T2" fmla="*/ 0 w 239"/>
                <a:gd name="T3" fmla="*/ 34 h 68"/>
                <a:gd name="T4" fmla="*/ 86 w 239"/>
                <a:gd name="T5" fmla="*/ 0 h 68"/>
                <a:gd name="T6" fmla="*/ 239 w 239"/>
                <a:gd name="T7" fmla="*/ 34 h 68"/>
                <a:gd name="T8" fmla="*/ 86 w 239"/>
                <a:gd name="T9" fmla="*/ 68 h 68"/>
                <a:gd name="T10" fmla="*/ 86 w 239"/>
                <a:gd name="T11" fmla="*/ 68 h 68"/>
                <a:gd name="T12" fmla="*/ 86 w 239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" h="68">
                  <a:moveTo>
                    <a:pt x="86" y="68"/>
                  </a:moveTo>
                  <a:cubicBezTo>
                    <a:pt x="2" y="68"/>
                    <a:pt x="0" y="53"/>
                    <a:pt x="0" y="34"/>
                  </a:cubicBezTo>
                  <a:cubicBezTo>
                    <a:pt x="0" y="15"/>
                    <a:pt x="2" y="0"/>
                    <a:pt x="86" y="0"/>
                  </a:cubicBezTo>
                  <a:cubicBezTo>
                    <a:pt x="170" y="0"/>
                    <a:pt x="239" y="2"/>
                    <a:pt x="239" y="34"/>
                  </a:cubicBezTo>
                  <a:cubicBezTo>
                    <a:pt x="239" y="66"/>
                    <a:pt x="170" y="68"/>
                    <a:pt x="86" y="68"/>
                  </a:cubicBezTo>
                  <a:close/>
                  <a:moveTo>
                    <a:pt x="86" y="68"/>
                  </a:moveTo>
                  <a:cubicBezTo>
                    <a:pt x="86" y="68"/>
                    <a:pt x="86" y="68"/>
                    <a:pt x="86" y="68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3" name="Freeform 117"/>
            <p:cNvSpPr>
              <a:spLocks noEditPoints="1"/>
            </p:cNvSpPr>
            <p:nvPr>
              <p:custDataLst>
                <p:tags r:id="rId79"/>
              </p:custDataLst>
            </p:nvPr>
          </p:nvSpPr>
          <p:spPr bwMode="auto">
            <a:xfrm>
              <a:off x="6761163" y="3773488"/>
              <a:ext cx="674688" cy="674687"/>
            </a:xfrm>
            <a:custGeom>
              <a:avLst/>
              <a:gdLst>
                <a:gd name="T0" fmla="*/ 425 w 425"/>
                <a:gd name="T1" fmla="*/ 212 h 425"/>
                <a:gd name="T2" fmla="*/ 212 w 425"/>
                <a:gd name="T3" fmla="*/ 0 h 425"/>
                <a:gd name="T4" fmla="*/ 0 w 425"/>
                <a:gd name="T5" fmla="*/ 212 h 425"/>
                <a:gd name="T6" fmla="*/ 212 w 425"/>
                <a:gd name="T7" fmla="*/ 425 h 425"/>
                <a:gd name="T8" fmla="*/ 425 w 425"/>
                <a:gd name="T9" fmla="*/ 212 h 425"/>
                <a:gd name="T10" fmla="*/ 49 w 425"/>
                <a:gd name="T11" fmla="*/ 212 h 425"/>
                <a:gd name="T12" fmla="*/ 212 w 425"/>
                <a:gd name="T13" fmla="*/ 49 h 425"/>
                <a:gd name="T14" fmla="*/ 376 w 425"/>
                <a:gd name="T15" fmla="*/ 212 h 425"/>
                <a:gd name="T16" fmla="*/ 212 w 425"/>
                <a:gd name="T17" fmla="*/ 376 h 425"/>
                <a:gd name="T18" fmla="*/ 49 w 425"/>
                <a:gd name="T19" fmla="*/ 212 h 425"/>
                <a:gd name="T20" fmla="*/ 49 w 425"/>
                <a:gd name="T21" fmla="*/ 212 h 425"/>
                <a:gd name="T22" fmla="*/ 49 w 425"/>
                <a:gd name="T23" fmla="*/ 212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5" h="425">
                  <a:moveTo>
                    <a:pt x="425" y="212"/>
                  </a:moveTo>
                  <a:cubicBezTo>
                    <a:pt x="425" y="95"/>
                    <a:pt x="330" y="0"/>
                    <a:pt x="212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330"/>
                    <a:pt x="95" y="425"/>
                    <a:pt x="212" y="425"/>
                  </a:cubicBezTo>
                  <a:cubicBezTo>
                    <a:pt x="330" y="425"/>
                    <a:pt x="425" y="330"/>
                    <a:pt x="425" y="212"/>
                  </a:cubicBezTo>
                  <a:close/>
                  <a:moveTo>
                    <a:pt x="49" y="212"/>
                  </a:moveTo>
                  <a:cubicBezTo>
                    <a:pt x="49" y="122"/>
                    <a:pt x="122" y="49"/>
                    <a:pt x="212" y="49"/>
                  </a:cubicBezTo>
                  <a:cubicBezTo>
                    <a:pt x="303" y="49"/>
                    <a:pt x="376" y="122"/>
                    <a:pt x="376" y="212"/>
                  </a:cubicBezTo>
                  <a:cubicBezTo>
                    <a:pt x="376" y="302"/>
                    <a:pt x="303" y="376"/>
                    <a:pt x="212" y="376"/>
                  </a:cubicBezTo>
                  <a:cubicBezTo>
                    <a:pt x="122" y="376"/>
                    <a:pt x="49" y="302"/>
                    <a:pt x="49" y="212"/>
                  </a:cubicBezTo>
                  <a:close/>
                  <a:moveTo>
                    <a:pt x="49" y="212"/>
                  </a:moveTo>
                  <a:cubicBezTo>
                    <a:pt x="49" y="212"/>
                    <a:pt x="49" y="212"/>
                    <a:pt x="49" y="212"/>
                  </a:cubicBezTo>
                </a:path>
              </a:pathLst>
            </a:custGeom>
            <a:solidFill>
              <a:srgbClr val="F1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4" name="Freeform 118"/>
            <p:cNvSpPr>
              <a:spLocks noEditPoints="1"/>
            </p:cNvSpPr>
            <p:nvPr>
              <p:custDataLst>
                <p:tags r:id="rId80"/>
              </p:custDataLst>
            </p:nvPr>
          </p:nvSpPr>
          <p:spPr bwMode="auto">
            <a:xfrm>
              <a:off x="6769100" y="3781425"/>
              <a:ext cx="612775" cy="612775"/>
            </a:xfrm>
            <a:custGeom>
              <a:avLst/>
              <a:gdLst>
                <a:gd name="T0" fmla="*/ 223 w 386"/>
                <a:gd name="T1" fmla="*/ 386 h 386"/>
                <a:gd name="T2" fmla="*/ 386 w 386"/>
                <a:gd name="T3" fmla="*/ 223 h 386"/>
                <a:gd name="T4" fmla="*/ 333 w 386"/>
                <a:gd name="T5" fmla="*/ 102 h 386"/>
                <a:gd name="T6" fmla="*/ 376 w 386"/>
                <a:gd name="T7" fmla="*/ 212 h 386"/>
                <a:gd name="T8" fmla="*/ 213 w 386"/>
                <a:gd name="T9" fmla="*/ 376 h 386"/>
                <a:gd name="T10" fmla="*/ 102 w 386"/>
                <a:gd name="T11" fmla="*/ 333 h 386"/>
                <a:gd name="T12" fmla="*/ 223 w 386"/>
                <a:gd name="T13" fmla="*/ 386 h 386"/>
                <a:gd name="T14" fmla="*/ 10 w 386"/>
                <a:gd name="T15" fmla="*/ 223 h 386"/>
                <a:gd name="T16" fmla="*/ 223 w 386"/>
                <a:gd name="T17" fmla="*/ 10 h 386"/>
                <a:gd name="T18" fmla="*/ 368 w 386"/>
                <a:gd name="T19" fmla="*/ 67 h 386"/>
                <a:gd name="T20" fmla="*/ 213 w 386"/>
                <a:gd name="T21" fmla="*/ 0 h 386"/>
                <a:gd name="T22" fmla="*/ 0 w 386"/>
                <a:gd name="T23" fmla="*/ 212 h 386"/>
                <a:gd name="T24" fmla="*/ 68 w 386"/>
                <a:gd name="T25" fmla="*/ 368 h 386"/>
                <a:gd name="T26" fmla="*/ 10 w 386"/>
                <a:gd name="T27" fmla="*/ 223 h 386"/>
                <a:gd name="T28" fmla="*/ 10 w 386"/>
                <a:gd name="T29" fmla="*/ 223 h 386"/>
                <a:gd name="T30" fmla="*/ 10 w 386"/>
                <a:gd name="T31" fmla="*/ 223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6" h="386">
                  <a:moveTo>
                    <a:pt x="223" y="386"/>
                  </a:moveTo>
                  <a:cubicBezTo>
                    <a:pt x="313" y="386"/>
                    <a:pt x="386" y="313"/>
                    <a:pt x="386" y="223"/>
                  </a:cubicBezTo>
                  <a:cubicBezTo>
                    <a:pt x="386" y="175"/>
                    <a:pt x="366" y="132"/>
                    <a:pt x="333" y="102"/>
                  </a:cubicBezTo>
                  <a:cubicBezTo>
                    <a:pt x="360" y="131"/>
                    <a:pt x="376" y="170"/>
                    <a:pt x="376" y="212"/>
                  </a:cubicBezTo>
                  <a:cubicBezTo>
                    <a:pt x="376" y="303"/>
                    <a:pt x="303" y="376"/>
                    <a:pt x="213" y="376"/>
                  </a:cubicBezTo>
                  <a:cubicBezTo>
                    <a:pt x="170" y="376"/>
                    <a:pt x="132" y="359"/>
                    <a:pt x="102" y="333"/>
                  </a:cubicBezTo>
                  <a:cubicBezTo>
                    <a:pt x="132" y="365"/>
                    <a:pt x="175" y="386"/>
                    <a:pt x="223" y="386"/>
                  </a:cubicBezTo>
                  <a:close/>
                  <a:moveTo>
                    <a:pt x="10" y="223"/>
                  </a:moveTo>
                  <a:cubicBezTo>
                    <a:pt x="10" y="105"/>
                    <a:pt x="106" y="10"/>
                    <a:pt x="223" y="10"/>
                  </a:cubicBezTo>
                  <a:cubicBezTo>
                    <a:pt x="279" y="10"/>
                    <a:pt x="330" y="32"/>
                    <a:pt x="368" y="67"/>
                  </a:cubicBezTo>
                  <a:cubicBezTo>
                    <a:pt x="329" y="26"/>
                    <a:pt x="274" y="0"/>
                    <a:pt x="213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274"/>
                    <a:pt x="26" y="329"/>
                    <a:pt x="68" y="368"/>
                  </a:cubicBezTo>
                  <a:cubicBezTo>
                    <a:pt x="32" y="330"/>
                    <a:pt x="10" y="279"/>
                    <a:pt x="10" y="223"/>
                  </a:cubicBezTo>
                  <a:close/>
                  <a:moveTo>
                    <a:pt x="10" y="223"/>
                  </a:moveTo>
                  <a:cubicBezTo>
                    <a:pt x="10" y="223"/>
                    <a:pt x="10" y="223"/>
                    <a:pt x="10" y="223"/>
                  </a:cubicBezTo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5" name="Freeform 119"/>
            <p:cNvSpPr/>
            <p:nvPr>
              <p:custDataLst>
                <p:tags r:id="rId81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178 w 377"/>
                <a:gd name="T1" fmla="*/ 34 h 328"/>
                <a:gd name="T2" fmla="*/ 155 w 377"/>
                <a:gd name="T3" fmla="*/ 11 h 328"/>
                <a:gd name="T4" fmla="*/ 130 w 377"/>
                <a:gd name="T5" fmla="*/ 0 h 328"/>
                <a:gd name="T6" fmla="*/ 34 w 377"/>
                <a:gd name="T7" fmla="*/ 0 h 328"/>
                <a:gd name="T8" fmla="*/ 0 w 377"/>
                <a:gd name="T9" fmla="*/ 35 h 328"/>
                <a:gd name="T10" fmla="*/ 0 w 377"/>
                <a:gd name="T11" fmla="*/ 293 h 328"/>
                <a:gd name="T12" fmla="*/ 34 w 377"/>
                <a:gd name="T13" fmla="*/ 328 h 328"/>
                <a:gd name="T14" fmla="*/ 342 w 377"/>
                <a:gd name="T15" fmla="*/ 328 h 328"/>
                <a:gd name="T16" fmla="*/ 377 w 377"/>
                <a:gd name="T17" fmla="*/ 293 h 328"/>
                <a:gd name="T18" fmla="*/ 377 w 377"/>
                <a:gd name="T19" fmla="*/ 80 h 328"/>
                <a:gd name="T20" fmla="*/ 342 w 377"/>
                <a:gd name="T21" fmla="*/ 45 h 328"/>
                <a:gd name="T22" fmla="*/ 203 w 377"/>
                <a:gd name="T23" fmla="*/ 45 h 328"/>
                <a:gd name="T24" fmla="*/ 178 w 377"/>
                <a:gd name="T25" fmla="*/ 3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7" h="328">
                  <a:moveTo>
                    <a:pt x="178" y="34"/>
                  </a:moveTo>
                  <a:cubicBezTo>
                    <a:pt x="155" y="11"/>
                    <a:pt x="155" y="11"/>
                    <a:pt x="155" y="11"/>
                  </a:cubicBezTo>
                  <a:cubicBezTo>
                    <a:pt x="149" y="4"/>
                    <a:pt x="140" y="0"/>
                    <a:pt x="13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ubicBezTo>
                    <a:pt x="377" y="80"/>
                    <a:pt x="377" y="80"/>
                    <a:pt x="377" y="80"/>
                  </a:cubicBezTo>
                  <a:cubicBezTo>
                    <a:pt x="377" y="60"/>
                    <a:pt x="361" y="45"/>
                    <a:pt x="342" y="45"/>
                  </a:cubicBezTo>
                  <a:cubicBezTo>
                    <a:pt x="203" y="45"/>
                    <a:pt x="203" y="45"/>
                    <a:pt x="203" y="45"/>
                  </a:cubicBezTo>
                  <a:cubicBezTo>
                    <a:pt x="193" y="45"/>
                    <a:pt x="184" y="41"/>
                    <a:pt x="178" y="34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6" name="Line 120"/>
            <p:cNvSpPr>
              <a:spLocks noChangeShapeType="1"/>
            </p:cNvSpPr>
            <p:nvPr>
              <p:custDataLst>
                <p:tags r:id="rId82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7" name="Line 121"/>
            <p:cNvSpPr>
              <a:spLocks noChangeShapeType="1"/>
            </p:cNvSpPr>
            <p:nvPr>
              <p:custDataLst>
                <p:tags r:id="rId83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8" name="Freeform 122"/>
            <p:cNvSpPr>
              <a:spLocks noEditPoints="1"/>
            </p:cNvSpPr>
            <p:nvPr>
              <p:custDataLst>
                <p:tags r:id="rId84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38 w 377"/>
                <a:gd name="T1" fmla="*/ 0 h 328"/>
                <a:gd name="T2" fmla="*/ 34 w 377"/>
                <a:gd name="T3" fmla="*/ 0 h 328"/>
                <a:gd name="T4" fmla="*/ 0 w 377"/>
                <a:gd name="T5" fmla="*/ 35 h 328"/>
                <a:gd name="T6" fmla="*/ 0 w 377"/>
                <a:gd name="T7" fmla="*/ 42 h 328"/>
                <a:gd name="T8" fmla="*/ 38 w 377"/>
                <a:gd name="T9" fmla="*/ 0 h 328"/>
                <a:gd name="T10" fmla="*/ 377 w 377"/>
                <a:gd name="T11" fmla="*/ 80 h 328"/>
                <a:gd name="T12" fmla="*/ 347 w 377"/>
                <a:gd name="T13" fmla="*/ 45 h 328"/>
                <a:gd name="T14" fmla="*/ 377 w 377"/>
                <a:gd name="T15" fmla="*/ 114 h 328"/>
                <a:gd name="T16" fmla="*/ 377 w 377"/>
                <a:gd name="T17" fmla="*/ 80 h 328"/>
                <a:gd name="T18" fmla="*/ 377 w 377"/>
                <a:gd name="T19" fmla="*/ 293 h 328"/>
                <a:gd name="T20" fmla="*/ 377 w 377"/>
                <a:gd name="T21" fmla="*/ 208 h 328"/>
                <a:gd name="T22" fmla="*/ 300 w 377"/>
                <a:gd name="T23" fmla="*/ 328 h 328"/>
                <a:gd name="T24" fmla="*/ 342 w 377"/>
                <a:gd name="T25" fmla="*/ 328 h 328"/>
                <a:gd name="T26" fmla="*/ 377 w 377"/>
                <a:gd name="T27" fmla="*/ 293 h 328"/>
                <a:gd name="T28" fmla="*/ 0 w 377"/>
                <a:gd name="T29" fmla="*/ 281 h 328"/>
                <a:gd name="T30" fmla="*/ 0 w 377"/>
                <a:gd name="T31" fmla="*/ 293 h 328"/>
                <a:gd name="T32" fmla="*/ 34 w 377"/>
                <a:gd name="T33" fmla="*/ 328 h 328"/>
                <a:gd name="T34" fmla="*/ 45 w 377"/>
                <a:gd name="T35" fmla="*/ 328 h 328"/>
                <a:gd name="T36" fmla="*/ 0 w 377"/>
                <a:gd name="T37" fmla="*/ 281 h 328"/>
                <a:gd name="T38" fmla="*/ 0 w 377"/>
                <a:gd name="T39" fmla="*/ 281 h 328"/>
                <a:gd name="T40" fmla="*/ 0 w 377"/>
                <a:gd name="T41" fmla="*/ 28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1" y="26"/>
                    <a:pt x="23" y="12"/>
                    <a:pt x="38" y="0"/>
                  </a:cubicBezTo>
                  <a:close/>
                  <a:moveTo>
                    <a:pt x="377" y="80"/>
                  </a:moveTo>
                  <a:cubicBezTo>
                    <a:pt x="377" y="62"/>
                    <a:pt x="364" y="48"/>
                    <a:pt x="347" y="45"/>
                  </a:cubicBezTo>
                  <a:cubicBezTo>
                    <a:pt x="361" y="66"/>
                    <a:pt x="371" y="89"/>
                    <a:pt x="377" y="114"/>
                  </a:cubicBezTo>
                  <a:lnTo>
                    <a:pt x="377" y="80"/>
                  </a:lnTo>
                  <a:close/>
                  <a:moveTo>
                    <a:pt x="377" y="293"/>
                  </a:moveTo>
                  <a:cubicBezTo>
                    <a:pt x="377" y="208"/>
                    <a:pt x="377" y="208"/>
                    <a:pt x="377" y="208"/>
                  </a:cubicBezTo>
                  <a:cubicBezTo>
                    <a:pt x="366" y="257"/>
                    <a:pt x="338" y="299"/>
                    <a:pt x="300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lose/>
                  <a:moveTo>
                    <a:pt x="0" y="281"/>
                  </a:move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45" y="328"/>
                    <a:pt x="45" y="328"/>
                    <a:pt x="45" y="328"/>
                  </a:cubicBezTo>
                  <a:cubicBezTo>
                    <a:pt x="27" y="314"/>
                    <a:pt x="12" y="299"/>
                    <a:pt x="0" y="281"/>
                  </a:cubicBezTo>
                  <a:close/>
                  <a:moveTo>
                    <a:pt x="0" y="281"/>
                  </a:moveTo>
                  <a:cubicBezTo>
                    <a:pt x="0" y="281"/>
                    <a:pt x="0" y="281"/>
                    <a:pt x="0" y="281"/>
                  </a:cubicBezTo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9" name="Freeform 123"/>
            <p:cNvSpPr>
              <a:spLocks noEditPoints="1"/>
            </p:cNvSpPr>
            <p:nvPr>
              <p:custDataLst>
                <p:tags r:id="rId85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64 w 377"/>
                <a:gd name="T1" fmla="*/ 0 h 328"/>
                <a:gd name="T2" fmla="*/ 38 w 377"/>
                <a:gd name="T3" fmla="*/ 0 h 328"/>
                <a:gd name="T4" fmla="*/ 0 w 377"/>
                <a:gd name="T5" fmla="*/ 42 h 328"/>
                <a:gd name="T6" fmla="*/ 0 w 377"/>
                <a:gd name="T7" fmla="*/ 73 h 328"/>
                <a:gd name="T8" fmla="*/ 64 w 377"/>
                <a:gd name="T9" fmla="*/ 0 h 328"/>
                <a:gd name="T10" fmla="*/ 0 w 377"/>
                <a:gd name="T11" fmla="*/ 229 h 328"/>
                <a:gd name="T12" fmla="*/ 0 w 377"/>
                <a:gd name="T13" fmla="*/ 281 h 328"/>
                <a:gd name="T14" fmla="*/ 45 w 377"/>
                <a:gd name="T15" fmla="*/ 328 h 328"/>
                <a:gd name="T16" fmla="*/ 123 w 377"/>
                <a:gd name="T17" fmla="*/ 328 h 328"/>
                <a:gd name="T18" fmla="*/ 0 w 377"/>
                <a:gd name="T19" fmla="*/ 229 h 328"/>
                <a:gd name="T20" fmla="*/ 377 w 377"/>
                <a:gd name="T21" fmla="*/ 208 h 328"/>
                <a:gd name="T22" fmla="*/ 377 w 377"/>
                <a:gd name="T23" fmla="*/ 114 h 328"/>
                <a:gd name="T24" fmla="*/ 347 w 377"/>
                <a:gd name="T25" fmla="*/ 45 h 328"/>
                <a:gd name="T26" fmla="*/ 342 w 377"/>
                <a:gd name="T27" fmla="*/ 45 h 328"/>
                <a:gd name="T28" fmla="*/ 310 w 377"/>
                <a:gd name="T29" fmla="*/ 45 h 328"/>
                <a:gd name="T30" fmla="*/ 345 w 377"/>
                <a:gd name="T31" fmla="*/ 151 h 328"/>
                <a:gd name="T32" fmla="*/ 204 w 377"/>
                <a:gd name="T33" fmla="*/ 328 h 328"/>
                <a:gd name="T34" fmla="*/ 300 w 377"/>
                <a:gd name="T35" fmla="*/ 328 h 328"/>
                <a:gd name="T36" fmla="*/ 377 w 377"/>
                <a:gd name="T37" fmla="*/ 208 h 328"/>
                <a:gd name="T38" fmla="*/ 377 w 377"/>
                <a:gd name="T39" fmla="*/ 208 h 328"/>
                <a:gd name="T40" fmla="*/ 377 w 377"/>
                <a:gd name="T41" fmla="*/ 20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64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23" y="12"/>
                    <a:pt x="11" y="26"/>
                    <a:pt x="0" y="4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4" y="43"/>
                    <a:pt x="36" y="18"/>
                    <a:pt x="64" y="0"/>
                  </a:cubicBezTo>
                  <a:close/>
                  <a:moveTo>
                    <a:pt x="0" y="229"/>
                  </a:moveTo>
                  <a:cubicBezTo>
                    <a:pt x="0" y="281"/>
                    <a:pt x="0" y="281"/>
                    <a:pt x="0" y="281"/>
                  </a:cubicBezTo>
                  <a:cubicBezTo>
                    <a:pt x="12" y="299"/>
                    <a:pt x="27" y="314"/>
                    <a:pt x="45" y="328"/>
                  </a:cubicBezTo>
                  <a:cubicBezTo>
                    <a:pt x="123" y="328"/>
                    <a:pt x="123" y="328"/>
                    <a:pt x="123" y="328"/>
                  </a:cubicBezTo>
                  <a:cubicBezTo>
                    <a:pt x="68" y="315"/>
                    <a:pt x="23" y="278"/>
                    <a:pt x="0" y="229"/>
                  </a:cubicBezTo>
                  <a:close/>
                  <a:moveTo>
                    <a:pt x="377" y="208"/>
                  </a:moveTo>
                  <a:cubicBezTo>
                    <a:pt x="377" y="114"/>
                    <a:pt x="377" y="114"/>
                    <a:pt x="377" y="114"/>
                  </a:cubicBezTo>
                  <a:cubicBezTo>
                    <a:pt x="371" y="89"/>
                    <a:pt x="361" y="66"/>
                    <a:pt x="347" y="45"/>
                  </a:cubicBezTo>
                  <a:cubicBezTo>
                    <a:pt x="346" y="45"/>
                    <a:pt x="344" y="45"/>
                    <a:pt x="342" y="45"/>
                  </a:cubicBezTo>
                  <a:cubicBezTo>
                    <a:pt x="310" y="45"/>
                    <a:pt x="310" y="45"/>
                    <a:pt x="310" y="45"/>
                  </a:cubicBezTo>
                  <a:cubicBezTo>
                    <a:pt x="332" y="75"/>
                    <a:pt x="345" y="112"/>
                    <a:pt x="345" y="151"/>
                  </a:cubicBezTo>
                  <a:cubicBezTo>
                    <a:pt x="345" y="237"/>
                    <a:pt x="285" y="309"/>
                    <a:pt x="204" y="328"/>
                  </a:cubicBezTo>
                  <a:cubicBezTo>
                    <a:pt x="300" y="328"/>
                    <a:pt x="300" y="328"/>
                    <a:pt x="300" y="328"/>
                  </a:cubicBezTo>
                  <a:cubicBezTo>
                    <a:pt x="338" y="299"/>
                    <a:pt x="366" y="257"/>
                    <a:pt x="377" y="208"/>
                  </a:cubicBezTo>
                  <a:close/>
                  <a:moveTo>
                    <a:pt x="377" y="208"/>
                  </a:moveTo>
                  <a:cubicBezTo>
                    <a:pt x="377" y="208"/>
                    <a:pt x="377" y="208"/>
                    <a:pt x="377" y="208"/>
                  </a:cubicBezTo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0" name="Freeform 124"/>
            <p:cNvSpPr>
              <a:spLocks noEditPoints="1"/>
            </p:cNvSpPr>
            <p:nvPr>
              <p:custDataLst>
                <p:tags r:id="rId86"/>
              </p:custDataLst>
            </p:nvPr>
          </p:nvSpPr>
          <p:spPr bwMode="auto">
            <a:xfrm>
              <a:off x="6119813" y="1795463"/>
              <a:ext cx="547688" cy="520700"/>
            </a:xfrm>
            <a:custGeom>
              <a:avLst/>
              <a:gdLst>
                <a:gd name="T0" fmla="*/ 345 w 345"/>
                <a:gd name="T1" fmla="*/ 151 h 328"/>
                <a:gd name="T2" fmla="*/ 310 w 345"/>
                <a:gd name="T3" fmla="*/ 45 h 328"/>
                <a:gd name="T4" fmla="*/ 272 w 345"/>
                <a:gd name="T5" fmla="*/ 45 h 328"/>
                <a:gd name="T6" fmla="*/ 307 w 345"/>
                <a:gd name="T7" fmla="*/ 141 h 328"/>
                <a:gd name="T8" fmla="*/ 154 w 345"/>
                <a:gd name="T9" fmla="*/ 294 h 328"/>
                <a:gd name="T10" fmla="*/ 2 w 345"/>
                <a:gd name="T11" fmla="*/ 141 h 328"/>
                <a:gd name="T12" fmla="*/ 98 w 345"/>
                <a:gd name="T13" fmla="*/ 0 h 328"/>
                <a:gd name="T14" fmla="*/ 64 w 345"/>
                <a:gd name="T15" fmla="*/ 0 h 328"/>
                <a:gd name="T16" fmla="*/ 0 w 345"/>
                <a:gd name="T17" fmla="*/ 73 h 328"/>
                <a:gd name="T18" fmla="*/ 0 w 345"/>
                <a:gd name="T19" fmla="*/ 229 h 328"/>
                <a:gd name="T20" fmla="*/ 123 w 345"/>
                <a:gd name="T21" fmla="*/ 328 h 328"/>
                <a:gd name="T22" fmla="*/ 204 w 345"/>
                <a:gd name="T23" fmla="*/ 328 h 328"/>
                <a:gd name="T24" fmla="*/ 345 w 345"/>
                <a:gd name="T25" fmla="*/ 151 h 328"/>
                <a:gd name="T26" fmla="*/ 345 w 345"/>
                <a:gd name="T27" fmla="*/ 151 h 328"/>
                <a:gd name="T28" fmla="*/ 345 w 345"/>
                <a:gd name="T29" fmla="*/ 15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5" h="328">
                  <a:moveTo>
                    <a:pt x="345" y="151"/>
                  </a:moveTo>
                  <a:cubicBezTo>
                    <a:pt x="345" y="112"/>
                    <a:pt x="332" y="75"/>
                    <a:pt x="310" y="45"/>
                  </a:cubicBezTo>
                  <a:cubicBezTo>
                    <a:pt x="272" y="45"/>
                    <a:pt x="272" y="45"/>
                    <a:pt x="272" y="45"/>
                  </a:cubicBezTo>
                  <a:cubicBezTo>
                    <a:pt x="294" y="71"/>
                    <a:pt x="307" y="105"/>
                    <a:pt x="307" y="141"/>
                  </a:cubicBezTo>
                  <a:cubicBezTo>
                    <a:pt x="307" y="226"/>
                    <a:pt x="239" y="294"/>
                    <a:pt x="154" y="294"/>
                  </a:cubicBezTo>
                  <a:cubicBezTo>
                    <a:pt x="70" y="294"/>
                    <a:pt x="2" y="226"/>
                    <a:pt x="2" y="141"/>
                  </a:cubicBezTo>
                  <a:cubicBezTo>
                    <a:pt x="2" y="77"/>
                    <a:pt x="42" y="22"/>
                    <a:pt x="9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36" y="18"/>
                    <a:pt x="14" y="43"/>
                    <a:pt x="0" y="73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3" y="278"/>
                    <a:pt x="68" y="315"/>
                    <a:pt x="123" y="328"/>
                  </a:cubicBezTo>
                  <a:cubicBezTo>
                    <a:pt x="204" y="328"/>
                    <a:pt x="204" y="328"/>
                    <a:pt x="204" y="328"/>
                  </a:cubicBezTo>
                  <a:cubicBezTo>
                    <a:pt x="285" y="309"/>
                    <a:pt x="345" y="237"/>
                    <a:pt x="345" y="151"/>
                  </a:cubicBezTo>
                  <a:close/>
                  <a:moveTo>
                    <a:pt x="345" y="151"/>
                  </a:moveTo>
                  <a:cubicBezTo>
                    <a:pt x="345" y="151"/>
                    <a:pt x="345" y="151"/>
                    <a:pt x="345" y="151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1" name="Freeform 125"/>
            <p:cNvSpPr>
              <a:spLocks noEditPoints="1"/>
            </p:cNvSpPr>
            <p:nvPr>
              <p:custDataLst>
                <p:tags r:id="rId87"/>
              </p:custDataLst>
            </p:nvPr>
          </p:nvSpPr>
          <p:spPr bwMode="auto">
            <a:xfrm>
              <a:off x="6122988" y="1795463"/>
              <a:ext cx="484188" cy="466725"/>
            </a:xfrm>
            <a:custGeom>
              <a:avLst/>
              <a:gdLst>
                <a:gd name="T0" fmla="*/ 0 w 305"/>
                <a:gd name="T1" fmla="*/ 141 h 294"/>
                <a:gd name="T2" fmla="*/ 152 w 305"/>
                <a:gd name="T3" fmla="*/ 294 h 294"/>
                <a:gd name="T4" fmla="*/ 305 w 305"/>
                <a:gd name="T5" fmla="*/ 141 h 294"/>
                <a:gd name="T6" fmla="*/ 270 w 305"/>
                <a:gd name="T7" fmla="*/ 45 h 294"/>
                <a:gd name="T8" fmla="*/ 232 w 305"/>
                <a:gd name="T9" fmla="*/ 45 h 294"/>
                <a:gd name="T10" fmla="*/ 267 w 305"/>
                <a:gd name="T11" fmla="*/ 132 h 294"/>
                <a:gd name="T12" fmla="*/ 144 w 305"/>
                <a:gd name="T13" fmla="*/ 255 h 294"/>
                <a:gd name="T14" fmla="*/ 20 w 305"/>
                <a:gd name="T15" fmla="*/ 132 h 294"/>
                <a:gd name="T16" fmla="*/ 144 w 305"/>
                <a:gd name="T17" fmla="*/ 8 h 294"/>
                <a:gd name="T18" fmla="*/ 151 w 305"/>
                <a:gd name="T19" fmla="*/ 8 h 294"/>
                <a:gd name="T20" fmla="*/ 128 w 305"/>
                <a:gd name="T21" fmla="*/ 0 h 294"/>
                <a:gd name="T22" fmla="*/ 96 w 305"/>
                <a:gd name="T23" fmla="*/ 0 h 294"/>
                <a:gd name="T24" fmla="*/ 0 w 305"/>
                <a:gd name="T25" fmla="*/ 141 h 294"/>
                <a:gd name="T26" fmla="*/ 0 w 305"/>
                <a:gd name="T27" fmla="*/ 141 h 294"/>
                <a:gd name="T28" fmla="*/ 0 w 305"/>
                <a:gd name="T29" fmla="*/ 14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5" h="294">
                  <a:moveTo>
                    <a:pt x="0" y="141"/>
                  </a:moveTo>
                  <a:cubicBezTo>
                    <a:pt x="0" y="226"/>
                    <a:pt x="68" y="294"/>
                    <a:pt x="152" y="294"/>
                  </a:cubicBezTo>
                  <a:cubicBezTo>
                    <a:pt x="237" y="294"/>
                    <a:pt x="305" y="226"/>
                    <a:pt x="305" y="141"/>
                  </a:cubicBezTo>
                  <a:cubicBezTo>
                    <a:pt x="305" y="105"/>
                    <a:pt x="292" y="71"/>
                    <a:pt x="270" y="45"/>
                  </a:cubicBezTo>
                  <a:cubicBezTo>
                    <a:pt x="232" y="45"/>
                    <a:pt x="232" y="45"/>
                    <a:pt x="232" y="45"/>
                  </a:cubicBezTo>
                  <a:cubicBezTo>
                    <a:pt x="254" y="67"/>
                    <a:pt x="267" y="98"/>
                    <a:pt x="267" y="132"/>
                  </a:cubicBezTo>
                  <a:cubicBezTo>
                    <a:pt x="267" y="200"/>
                    <a:pt x="212" y="255"/>
                    <a:pt x="144" y="255"/>
                  </a:cubicBezTo>
                  <a:cubicBezTo>
                    <a:pt x="75" y="255"/>
                    <a:pt x="20" y="200"/>
                    <a:pt x="20" y="132"/>
                  </a:cubicBezTo>
                  <a:cubicBezTo>
                    <a:pt x="20" y="63"/>
                    <a:pt x="75" y="8"/>
                    <a:pt x="144" y="8"/>
                  </a:cubicBezTo>
                  <a:cubicBezTo>
                    <a:pt x="146" y="8"/>
                    <a:pt x="148" y="8"/>
                    <a:pt x="151" y="8"/>
                  </a:cubicBezTo>
                  <a:cubicBezTo>
                    <a:pt x="145" y="3"/>
                    <a:pt x="137" y="0"/>
                    <a:pt x="12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40" y="22"/>
                    <a:pt x="0" y="77"/>
                    <a:pt x="0" y="141"/>
                  </a:cubicBezTo>
                  <a:close/>
                  <a:moveTo>
                    <a:pt x="0" y="141"/>
                  </a:moveTo>
                  <a:cubicBezTo>
                    <a:pt x="0" y="141"/>
                    <a:pt x="0" y="141"/>
                    <a:pt x="0" y="141"/>
                  </a:cubicBezTo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2" name="Freeform 126"/>
            <p:cNvSpPr>
              <a:spLocks noEditPoints="1"/>
            </p:cNvSpPr>
            <p:nvPr>
              <p:custDataLst>
                <p:tags r:id="rId88"/>
              </p:custDataLst>
            </p:nvPr>
          </p:nvSpPr>
          <p:spPr bwMode="auto">
            <a:xfrm>
              <a:off x="6154738" y="1808163"/>
              <a:ext cx="392113" cy="392112"/>
            </a:xfrm>
            <a:custGeom>
              <a:avLst/>
              <a:gdLst>
                <a:gd name="T0" fmla="*/ 0 w 247"/>
                <a:gd name="T1" fmla="*/ 124 h 247"/>
                <a:gd name="T2" fmla="*/ 124 w 247"/>
                <a:gd name="T3" fmla="*/ 247 h 247"/>
                <a:gd name="T4" fmla="*/ 247 w 247"/>
                <a:gd name="T5" fmla="*/ 124 h 247"/>
                <a:gd name="T6" fmla="*/ 212 w 247"/>
                <a:gd name="T7" fmla="*/ 37 h 247"/>
                <a:gd name="T8" fmla="*/ 181 w 247"/>
                <a:gd name="T9" fmla="*/ 37 h 247"/>
                <a:gd name="T10" fmla="*/ 156 w 247"/>
                <a:gd name="T11" fmla="*/ 26 h 247"/>
                <a:gd name="T12" fmla="*/ 133 w 247"/>
                <a:gd name="T13" fmla="*/ 3 h 247"/>
                <a:gd name="T14" fmla="*/ 131 w 247"/>
                <a:gd name="T15" fmla="*/ 0 h 247"/>
                <a:gd name="T16" fmla="*/ 124 w 247"/>
                <a:gd name="T17" fmla="*/ 0 h 247"/>
                <a:gd name="T18" fmla="*/ 0 w 247"/>
                <a:gd name="T19" fmla="*/ 124 h 247"/>
                <a:gd name="T20" fmla="*/ 209 w 247"/>
                <a:gd name="T21" fmla="*/ 114 h 247"/>
                <a:gd name="T22" fmla="*/ 115 w 247"/>
                <a:gd name="T23" fmla="*/ 209 h 247"/>
                <a:gd name="T24" fmla="*/ 20 w 247"/>
                <a:gd name="T25" fmla="*/ 114 h 247"/>
                <a:gd name="T26" fmla="*/ 115 w 247"/>
                <a:gd name="T27" fmla="*/ 19 h 247"/>
                <a:gd name="T28" fmla="*/ 209 w 247"/>
                <a:gd name="T29" fmla="*/ 114 h 247"/>
                <a:gd name="T30" fmla="*/ 209 w 247"/>
                <a:gd name="T31" fmla="*/ 114 h 247"/>
                <a:gd name="T32" fmla="*/ 209 w 247"/>
                <a:gd name="T33" fmla="*/ 11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7" h="247">
                  <a:moveTo>
                    <a:pt x="0" y="124"/>
                  </a:moveTo>
                  <a:cubicBezTo>
                    <a:pt x="0" y="192"/>
                    <a:pt x="55" y="247"/>
                    <a:pt x="124" y="247"/>
                  </a:cubicBezTo>
                  <a:cubicBezTo>
                    <a:pt x="192" y="247"/>
                    <a:pt x="247" y="192"/>
                    <a:pt x="247" y="124"/>
                  </a:cubicBezTo>
                  <a:cubicBezTo>
                    <a:pt x="247" y="90"/>
                    <a:pt x="234" y="59"/>
                    <a:pt x="212" y="37"/>
                  </a:cubicBezTo>
                  <a:cubicBezTo>
                    <a:pt x="181" y="37"/>
                    <a:pt x="181" y="37"/>
                    <a:pt x="181" y="37"/>
                  </a:cubicBezTo>
                  <a:cubicBezTo>
                    <a:pt x="171" y="37"/>
                    <a:pt x="162" y="33"/>
                    <a:pt x="156" y="26"/>
                  </a:cubicBezTo>
                  <a:cubicBezTo>
                    <a:pt x="133" y="3"/>
                    <a:pt x="133" y="3"/>
                    <a:pt x="133" y="3"/>
                  </a:cubicBezTo>
                  <a:cubicBezTo>
                    <a:pt x="133" y="2"/>
                    <a:pt x="132" y="1"/>
                    <a:pt x="131" y="0"/>
                  </a:cubicBezTo>
                  <a:cubicBezTo>
                    <a:pt x="128" y="0"/>
                    <a:pt x="126" y="0"/>
                    <a:pt x="124" y="0"/>
                  </a:cubicBezTo>
                  <a:cubicBezTo>
                    <a:pt x="55" y="0"/>
                    <a:pt x="0" y="55"/>
                    <a:pt x="0" y="124"/>
                  </a:cubicBezTo>
                  <a:close/>
                  <a:moveTo>
                    <a:pt x="209" y="114"/>
                  </a:moveTo>
                  <a:cubicBezTo>
                    <a:pt x="209" y="166"/>
                    <a:pt x="167" y="209"/>
                    <a:pt x="115" y="209"/>
                  </a:cubicBezTo>
                  <a:cubicBezTo>
                    <a:pt x="62" y="209"/>
                    <a:pt x="20" y="166"/>
                    <a:pt x="20" y="114"/>
                  </a:cubicBezTo>
                  <a:cubicBezTo>
                    <a:pt x="20" y="61"/>
                    <a:pt x="62" y="19"/>
                    <a:pt x="115" y="19"/>
                  </a:cubicBezTo>
                  <a:cubicBezTo>
                    <a:pt x="167" y="19"/>
                    <a:pt x="209" y="61"/>
                    <a:pt x="209" y="114"/>
                  </a:cubicBezTo>
                  <a:close/>
                  <a:moveTo>
                    <a:pt x="209" y="114"/>
                  </a:moveTo>
                  <a:cubicBezTo>
                    <a:pt x="209" y="114"/>
                    <a:pt x="209" y="114"/>
                    <a:pt x="209" y="114"/>
                  </a:cubicBezTo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3" name="Freeform 127"/>
            <p:cNvSpPr>
              <a:spLocks noEditPoints="1"/>
            </p:cNvSpPr>
            <p:nvPr>
              <p:custDataLst>
                <p:tags r:id="rId89"/>
              </p:custDataLst>
            </p:nvPr>
          </p:nvSpPr>
          <p:spPr bwMode="auto">
            <a:xfrm>
              <a:off x="6186488" y="1838325"/>
              <a:ext cx="300038" cy="301625"/>
            </a:xfrm>
            <a:custGeom>
              <a:avLst/>
              <a:gdLst>
                <a:gd name="T0" fmla="*/ 0 w 189"/>
                <a:gd name="T1" fmla="*/ 95 h 190"/>
                <a:gd name="T2" fmla="*/ 95 w 189"/>
                <a:gd name="T3" fmla="*/ 190 h 190"/>
                <a:gd name="T4" fmla="*/ 189 w 189"/>
                <a:gd name="T5" fmla="*/ 95 h 190"/>
                <a:gd name="T6" fmla="*/ 95 w 189"/>
                <a:gd name="T7" fmla="*/ 0 h 190"/>
                <a:gd name="T8" fmla="*/ 0 w 189"/>
                <a:gd name="T9" fmla="*/ 95 h 190"/>
                <a:gd name="T10" fmla="*/ 152 w 189"/>
                <a:gd name="T11" fmla="*/ 85 h 190"/>
                <a:gd name="T12" fmla="*/ 86 w 189"/>
                <a:gd name="T13" fmla="*/ 151 h 190"/>
                <a:gd name="T14" fmla="*/ 20 w 189"/>
                <a:gd name="T15" fmla="*/ 85 h 190"/>
                <a:gd name="T16" fmla="*/ 86 w 189"/>
                <a:gd name="T17" fmla="*/ 19 h 190"/>
                <a:gd name="T18" fmla="*/ 152 w 189"/>
                <a:gd name="T19" fmla="*/ 85 h 190"/>
                <a:gd name="T20" fmla="*/ 152 w 189"/>
                <a:gd name="T21" fmla="*/ 85 h 190"/>
                <a:gd name="T22" fmla="*/ 152 w 189"/>
                <a:gd name="T23" fmla="*/ 8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190">
                  <a:moveTo>
                    <a:pt x="0" y="95"/>
                  </a:moveTo>
                  <a:cubicBezTo>
                    <a:pt x="0" y="147"/>
                    <a:pt x="42" y="190"/>
                    <a:pt x="95" y="190"/>
                  </a:cubicBezTo>
                  <a:cubicBezTo>
                    <a:pt x="147" y="190"/>
                    <a:pt x="189" y="147"/>
                    <a:pt x="189" y="95"/>
                  </a:cubicBezTo>
                  <a:cubicBezTo>
                    <a:pt x="189" y="42"/>
                    <a:pt x="147" y="0"/>
                    <a:pt x="95" y="0"/>
                  </a:cubicBezTo>
                  <a:cubicBezTo>
                    <a:pt x="42" y="0"/>
                    <a:pt x="0" y="42"/>
                    <a:pt x="0" y="95"/>
                  </a:cubicBezTo>
                  <a:close/>
                  <a:moveTo>
                    <a:pt x="152" y="85"/>
                  </a:moveTo>
                  <a:cubicBezTo>
                    <a:pt x="152" y="121"/>
                    <a:pt x="122" y="151"/>
                    <a:pt x="86" y="151"/>
                  </a:cubicBezTo>
                  <a:cubicBezTo>
                    <a:pt x="49" y="151"/>
                    <a:pt x="20" y="121"/>
                    <a:pt x="20" y="85"/>
                  </a:cubicBezTo>
                  <a:cubicBezTo>
                    <a:pt x="20" y="48"/>
                    <a:pt x="49" y="19"/>
                    <a:pt x="86" y="19"/>
                  </a:cubicBezTo>
                  <a:cubicBezTo>
                    <a:pt x="122" y="19"/>
                    <a:pt x="152" y="48"/>
                    <a:pt x="152" y="85"/>
                  </a:cubicBezTo>
                  <a:close/>
                  <a:moveTo>
                    <a:pt x="152" y="85"/>
                  </a:moveTo>
                  <a:cubicBezTo>
                    <a:pt x="152" y="85"/>
                    <a:pt x="152" y="85"/>
                    <a:pt x="152" y="85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4" name="Freeform 128"/>
            <p:cNvSpPr>
              <a:spLocks noEditPoints="1"/>
            </p:cNvSpPr>
            <p:nvPr>
              <p:custDataLst>
                <p:tags r:id="rId90"/>
              </p:custDataLst>
            </p:nvPr>
          </p:nvSpPr>
          <p:spPr bwMode="auto">
            <a:xfrm>
              <a:off x="6211888" y="1825625"/>
              <a:ext cx="120650" cy="26987"/>
            </a:xfrm>
            <a:custGeom>
              <a:avLst/>
              <a:gdLst>
                <a:gd name="T0" fmla="*/ 67 w 76"/>
                <a:gd name="T1" fmla="*/ 17 h 17"/>
                <a:gd name="T2" fmla="*/ 9 w 76"/>
                <a:gd name="T3" fmla="*/ 17 h 17"/>
                <a:gd name="T4" fmla="*/ 0 w 76"/>
                <a:gd name="T5" fmla="*/ 9 h 17"/>
                <a:gd name="T6" fmla="*/ 9 w 76"/>
                <a:gd name="T7" fmla="*/ 0 h 17"/>
                <a:gd name="T8" fmla="*/ 67 w 76"/>
                <a:gd name="T9" fmla="*/ 0 h 17"/>
                <a:gd name="T10" fmla="*/ 76 w 76"/>
                <a:gd name="T11" fmla="*/ 9 h 17"/>
                <a:gd name="T12" fmla="*/ 67 w 76"/>
                <a:gd name="T13" fmla="*/ 17 h 17"/>
                <a:gd name="T14" fmla="*/ 67 w 76"/>
                <a:gd name="T15" fmla="*/ 17 h 17"/>
                <a:gd name="T16" fmla="*/ 67 w 76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7">
                  <a:moveTo>
                    <a:pt x="67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2" y="0"/>
                    <a:pt x="76" y="4"/>
                    <a:pt x="76" y="9"/>
                  </a:cubicBezTo>
                  <a:cubicBezTo>
                    <a:pt x="76" y="13"/>
                    <a:pt x="72" y="17"/>
                    <a:pt x="67" y="17"/>
                  </a:cubicBezTo>
                  <a:close/>
                  <a:moveTo>
                    <a:pt x="67" y="17"/>
                  </a:moveTo>
                  <a:cubicBezTo>
                    <a:pt x="67" y="17"/>
                    <a:pt x="67" y="17"/>
                    <a:pt x="67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5" name="Freeform 129"/>
            <p:cNvSpPr>
              <a:spLocks noEditPoints="1"/>
            </p:cNvSpPr>
            <p:nvPr>
              <p:custDataLst>
                <p:tags r:id="rId91"/>
              </p:custDataLst>
            </p:nvPr>
          </p:nvSpPr>
          <p:spPr bwMode="auto">
            <a:xfrm>
              <a:off x="6159500" y="1825625"/>
              <a:ext cx="34925" cy="26987"/>
            </a:xfrm>
            <a:custGeom>
              <a:avLst/>
              <a:gdLst>
                <a:gd name="T0" fmla="*/ 14 w 22"/>
                <a:gd name="T1" fmla="*/ 17 h 17"/>
                <a:gd name="T2" fmla="*/ 9 w 22"/>
                <a:gd name="T3" fmla="*/ 17 h 17"/>
                <a:gd name="T4" fmla="*/ 0 w 22"/>
                <a:gd name="T5" fmla="*/ 9 h 17"/>
                <a:gd name="T6" fmla="*/ 9 w 22"/>
                <a:gd name="T7" fmla="*/ 0 h 17"/>
                <a:gd name="T8" fmla="*/ 14 w 22"/>
                <a:gd name="T9" fmla="*/ 0 h 17"/>
                <a:gd name="T10" fmla="*/ 22 w 22"/>
                <a:gd name="T11" fmla="*/ 9 h 17"/>
                <a:gd name="T12" fmla="*/ 14 w 22"/>
                <a:gd name="T13" fmla="*/ 17 h 17"/>
                <a:gd name="T14" fmla="*/ 14 w 22"/>
                <a:gd name="T15" fmla="*/ 17 h 17"/>
                <a:gd name="T16" fmla="*/ 14 w 22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7">
                  <a:moveTo>
                    <a:pt x="14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8" y="0"/>
                    <a:pt x="22" y="4"/>
                    <a:pt x="22" y="9"/>
                  </a:cubicBezTo>
                  <a:cubicBezTo>
                    <a:pt x="22" y="13"/>
                    <a:pt x="18" y="17"/>
                    <a:pt x="14" y="17"/>
                  </a:cubicBezTo>
                  <a:close/>
                  <a:moveTo>
                    <a:pt x="14" y="17"/>
                  </a:moveTo>
                  <a:cubicBezTo>
                    <a:pt x="14" y="17"/>
                    <a:pt x="14" y="17"/>
                    <a:pt x="14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6" name="Freeform 130"/>
            <p:cNvSpPr>
              <a:spLocks noEditPoints="1"/>
            </p:cNvSpPr>
            <p:nvPr>
              <p:custDataLst>
                <p:tags r:id="rId92"/>
              </p:custDataLst>
            </p:nvPr>
          </p:nvSpPr>
          <p:spPr bwMode="auto">
            <a:xfrm>
              <a:off x="9105900" y="1592263"/>
              <a:ext cx="666750" cy="666750"/>
            </a:xfrm>
            <a:custGeom>
              <a:avLst/>
              <a:gdLst>
                <a:gd name="T0" fmla="*/ 123 w 420"/>
                <a:gd name="T1" fmla="*/ 0 h 420"/>
                <a:gd name="T2" fmla="*/ 1 w 420"/>
                <a:gd name="T3" fmla="*/ 122 h 420"/>
                <a:gd name="T4" fmla="*/ 0 w 420"/>
                <a:gd name="T5" fmla="*/ 124 h 420"/>
                <a:gd name="T6" fmla="*/ 296 w 420"/>
                <a:gd name="T7" fmla="*/ 420 h 420"/>
                <a:gd name="T8" fmla="*/ 298 w 420"/>
                <a:gd name="T9" fmla="*/ 419 h 420"/>
                <a:gd name="T10" fmla="*/ 420 w 420"/>
                <a:gd name="T11" fmla="*/ 297 h 420"/>
                <a:gd name="T12" fmla="*/ 123 w 420"/>
                <a:gd name="T13" fmla="*/ 0 h 420"/>
                <a:gd name="T14" fmla="*/ 123 w 420"/>
                <a:gd name="T15" fmla="*/ 0 h 420"/>
                <a:gd name="T16" fmla="*/ 123 w 420"/>
                <a:gd name="T17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0" h="420">
                  <a:moveTo>
                    <a:pt x="123" y="0"/>
                  </a:moveTo>
                  <a:cubicBezTo>
                    <a:pt x="1" y="122"/>
                    <a:pt x="1" y="122"/>
                    <a:pt x="1" y="122"/>
                  </a:cubicBezTo>
                  <a:cubicBezTo>
                    <a:pt x="1" y="123"/>
                    <a:pt x="0" y="124"/>
                    <a:pt x="0" y="124"/>
                  </a:cubicBezTo>
                  <a:cubicBezTo>
                    <a:pt x="296" y="420"/>
                    <a:pt x="296" y="420"/>
                    <a:pt x="296" y="420"/>
                  </a:cubicBezTo>
                  <a:cubicBezTo>
                    <a:pt x="296" y="420"/>
                    <a:pt x="297" y="419"/>
                    <a:pt x="298" y="419"/>
                  </a:cubicBezTo>
                  <a:cubicBezTo>
                    <a:pt x="420" y="297"/>
                    <a:pt x="420" y="297"/>
                    <a:pt x="420" y="297"/>
                  </a:cubicBezTo>
                  <a:lnTo>
                    <a:pt x="123" y="0"/>
                  </a:lnTo>
                  <a:close/>
                  <a:moveTo>
                    <a:pt x="123" y="0"/>
                  </a:move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solidFill>
              <a:srgbClr val="E473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7" name="Freeform 131"/>
            <p:cNvSpPr>
              <a:spLocks noEditPoints="1"/>
            </p:cNvSpPr>
            <p:nvPr>
              <p:custDataLst>
                <p:tags r:id="rId93"/>
              </p:custDataLst>
            </p:nvPr>
          </p:nvSpPr>
          <p:spPr bwMode="auto">
            <a:xfrm>
              <a:off x="9075738" y="1498600"/>
              <a:ext cx="785813" cy="790575"/>
            </a:xfrm>
            <a:custGeom>
              <a:avLst/>
              <a:gdLst>
                <a:gd name="T0" fmla="*/ 470 w 495"/>
                <a:gd name="T1" fmla="*/ 348 h 498"/>
                <a:gd name="T2" fmla="*/ 477 w 495"/>
                <a:gd name="T3" fmla="*/ 341 h 498"/>
                <a:gd name="T4" fmla="*/ 488 w 495"/>
                <a:gd name="T5" fmla="*/ 317 h 498"/>
                <a:gd name="T6" fmla="*/ 488 w 495"/>
                <a:gd name="T7" fmla="*/ 317 h 498"/>
                <a:gd name="T8" fmla="*/ 480 w 495"/>
                <a:gd name="T9" fmla="*/ 281 h 498"/>
                <a:gd name="T10" fmla="*/ 485 w 495"/>
                <a:gd name="T11" fmla="*/ 277 h 498"/>
                <a:gd name="T12" fmla="*/ 485 w 495"/>
                <a:gd name="T13" fmla="*/ 241 h 498"/>
                <a:gd name="T14" fmla="*/ 469 w 495"/>
                <a:gd name="T15" fmla="*/ 225 h 498"/>
                <a:gd name="T16" fmla="*/ 435 w 495"/>
                <a:gd name="T17" fmla="*/ 69 h 498"/>
                <a:gd name="T18" fmla="*/ 434 w 495"/>
                <a:gd name="T19" fmla="*/ 64 h 498"/>
                <a:gd name="T20" fmla="*/ 429 w 495"/>
                <a:gd name="T21" fmla="*/ 63 h 498"/>
                <a:gd name="T22" fmla="*/ 314 w 495"/>
                <a:gd name="T23" fmla="*/ 37 h 498"/>
                <a:gd name="T24" fmla="*/ 271 w 495"/>
                <a:gd name="T25" fmla="*/ 28 h 498"/>
                <a:gd name="T26" fmla="*/ 253 w 495"/>
                <a:gd name="T27" fmla="*/ 9 h 498"/>
                <a:gd name="T28" fmla="*/ 218 w 495"/>
                <a:gd name="T29" fmla="*/ 9 h 498"/>
                <a:gd name="T30" fmla="*/ 212 w 495"/>
                <a:gd name="T31" fmla="*/ 16 h 498"/>
                <a:gd name="T32" fmla="*/ 185 w 495"/>
                <a:gd name="T33" fmla="*/ 11 h 498"/>
                <a:gd name="T34" fmla="*/ 148 w 495"/>
                <a:gd name="T35" fmla="*/ 30 h 498"/>
                <a:gd name="T36" fmla="*/ 8 w 495"/>
                <a:gd name="T37" fmla="*/ 170 h 498"/>
                <a:gd name="T38" fmla="*/ 6 w 495"/>
                <a:gd name="T39" fmla="*/ 194 h 498"/>
                <a:gd name="T40" fmla="*/ 304 w 495"/>
                <a:gd name="T41" fmla="*/ 492 h 498"/>
                <a:gd name="T42" fmla="*/ 328 w 495"/>
                <a:gd name="T43" fmla="*/ 490 h 498"/>
                <a:gd name="T44" fmla="*/ 470 w 495"/>
                <a:gd name="T45" fmla="*/ 348 h 498"/>
                <a:gd name="T46" fmla="*/ 315 w 495"/>
                <a:gd name="T47" fmla="*/ 479 h 498"/>
                <a:gd name="T48" fmla="*/ 19 w 495"/>
                <a:gd name="T49" fmla="*/ 183 h 498"/>
                <a:gd name="T50" fmla="*/ 20 w 495"/>
                <a:gd name="T51" fmla="*/ 181 h 498"/>
                <a:gd name="T52" fmla="*/ 142 w 495"/>
                <a:gd name="T53" fmla="*/ 59 h 498"/>
                <a:gd name="T54" fmla="*/ 439 w 495"/>
                <a:gd name="T55" fmla="*/ 356 h 498"/>
                <a:gd name="T56" fmla="*/ 317 w 495"/>
                <a:gd name="T57" fmla="*/ 478 h 498"/>
                <a:gd name="T58" fmla="*/ 315 w 495"/>
                <a:gd name="T59" fmla="*/ 479 h 498"/>
                <a:gd name="T60" fmla="*/ 197 w 495"/>
                <a:gd name="T61" fmla="*/ 30 h 498"/>
                <a:gd name="T62" fmla="*/ 167 w 495"/>
                <a:gd name="T63" fmla="*/ 61 h 498"/>
                <a:gd name="T64" fmla="*/ 154 w 495"/>
                <a:gd name="T65" fmla="*/ 48 h 498"/>
                <a:gd name="T66" fmla="*/ 159 w 495"/>
                <a:gd name="T67" fmla="*/ 42 h 498"/>
                <a:gd name="T68" fmla="*/ 160 w 495"/>
                <a:gd name="T69" fmla="*/ 42 h 498"/>
                <a:gd name="T70" fmla="*/ 185 w 495"/>
                <a:gd name="T71" fmla="*/ 28 h 498"/>
                <a:gd name="T72" fmla="*/ 197 w 495"/>
                <a:gd name="T73" fmla="*/ 30 h 498"/>
                <a:gd name="T74" fmla="*/ 241 w 495"/>
                <a:gd name="T75" fmla="*/ 21 h 498"/>
                <a:gd name="T76" fmla="*/ 473 w 495"/>
                <a:gd name="T77" fmla="*/ 253 h 498"/>
                <a:gd name="T78" fmla="*/ 473 w 495"/>
                <a:gd name="T79" fmla="*/ 264 h 498"/>
                <a:gd name="T80" fmla="*/ 419 w 495"/>
                <a:gd name="T81" fmla="*/ 318 h 498"/>
                <a:gd name="T82" fmla="*/ 399 w 495"/>
                <a:gd name="T83" fmla="*/ 298 h 498"/>
                <a:gd name="T84" fmla="*/ 399 w 495"/>
                <a:gd name="T85" fmla="*/ 281 h 498"/>
                <a:gd name="T86" fmla="*/ 221 w 495"/>
                <a:gd name="T87" fmla="*/ 104 h 498"/>
                <a:gd name="T88" fmla="*/ 205 w 495"/>
                <a:gd name="T89" fmla="*/ 103 h 498"/>
                <a:gd name="T90" fmla="*/ 176 w 495"/>
                <a:gd name="T91" fmla="*/ 75 h 498"/>
                <a:gd name="T92" fmla="*/ 230 w 495"/>
                <a:gd name="T93" fmla="*/ 21 h 498"/>
                <a:gd name="T94" fmla="*/ 241 w 495"/>
                <a:gd name="T95" fmla="*/ 21 h 498"/>
                <a:gd name="T96" fmla="*/ 420 w 495"/>
                <a:gd name="T97" fmla="*/ 78 h 498"/>
                <a:gd name="T98" fmla="*/ 447 w 495"/>
                <a:gd name="T99" fmla="*/ 203 h 498"/>
                <a:gd name="T100" fmla="*/ 293 w 495"/>
                <a:gd name="T101" fmla="*/ 50 h 498"/>
                <a:gd name="T102" fmla="*/ 311 w 495"/>
                <a:gd name="T103" fmla="*/ 54 h 498"/>
                <a:gd name="T104" fmla="*/ 420 w 495"/>
                <a:gd name="T105" fmla="*/ 78 h 498"/>
                <a:gd name="T106" fmla="*/ 466 w 495"/>
                <a:gd name="T107" fmla="*/ 328 h 498"/>
                <a:gd name="T108" fmla="*/ 465 w 495"/>
                <a:gd name="T109" fmla="*/ 328 h 498"/>
                <a:gd name="T110" fmla="*/ 450 w 495"/>
                <a:gd name="T111" fmla="*/ 344 h 498"/>
                <a:gd name="T112" fmla="*/ 434 w 495"/>
                <a:gd name="T113" fmla="*/ 328 h 498"/>
                <a:gd name="T114" fmla="*/ 466 w 495"/>
                <a:gd name="T115" fmla="*/ 295 h 498"/>
                <a:gd name="T116" fmla="*/ 471 w 495"/>
                <a:gd name="T117" fmla="*/ 319 h 498"/>
                <a:gd name="T118" fmla="*/ 466 w 495"/>
                <a:gd name="T119" fmla="*/ 328 h 498"/>
                <a:gd name="T120" fmla="*/ 466 w 495"/>
                <a:gd name="T121" fmla="*/ 328 h 498"/>
                <a:gd name="T122" fmla="*/ 466 w 495"/>
                <a:gd name="T123" fmla="*/ 32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95" h="498">
                  <a:moveTo>
                    <a:pt x="470" y="348"/>
                  </a:moveTo>
                  <a:cubicBezTo>
                    <a:pt x="477" y="341"/>
                    <a:pt x="477" y="341"/>
                    <a:pt x="477" y="341"/>
                  </a:cubicBezTo>
                  <a:cubicBezTo>
                    <a:pt x="479" y="339"/>
                    <a:pt x="489" y="329"/>
                    <a:pt x="488" y="317"/>
                  </a:cubicBezTo>
                  <a:cubicBezTo>
                    <a:pt x="488" y="317"/>
                    <a:pt x="488" y="317"/>
                    <a:pt x="488" y="317"/>
                  </a:cubicBezTo>
                  <a:cubicBezTo>
                    <a:pt x="487" y="313"/>
                    <a:pt x="484" y="299"/>
                    <a:pt x="480" y="281"/>
                  </a:cubicBezTo>
                  <a:cubicBezTo>
                    <a:pt x="485" y="277"/>
                    <a:pt x="485" y="277"/>
                    <a:pt x="485" y="277"/>
                  </a:cubicBezTo>
                  <a:cubicBezTo>
                    <a:pt x="495" y="267"/>
                    <a:pt x="495" y="251"/>
                    <a:pt x="485" y="241"/>
                  </a:cubicBezTo>
                  <a:cubicBezTo>
                    <a:pt x="469" y="225"/>
                    <a:pt x="469" y="225"/>
                    <a:pt x="469" y="225"/>
                  </a:cubicBezTo>
                  <a:cubicBezTo>
                    <a:pt x="454" y="157"/>
                    <a:pt x="436" y="75"/>
                    <a:pt x="435" y="69"/>
                  </a:cubicBezTo>
                  <a:cubicBezTo>
                    <a:pt x="434" y="64"/>
                    <a:pt x="434" y="64"/>
                    <a:pt x="434" y="64"/>
                  </a:cubicBezTo>
                  <a:cubicBezTo>
                    <a:pt x="429" y="63"/>
                    <a:pt x="429" y="63"/>
                    <a:pt x="429" y="63"/>
                  </a:cubicBezTo>
                  <a:cubicBezTo>
                    <a:pt x="428" y="63"/>
                    <a:pt x="372" y="50"/>
                    <a:pt x="314" y="37"/>
                  </a:cubicBezTo>
                  <a:cubicBezTo>
                    <a:pt x="298" y="33"/>
                    <a:pt x="284" y="30"/>
                    <a:pt x="271" y="28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43" y="0"/>
                    <a:pt x="228" y="0"/>
                    <a:pt x="218" y="9"/>
                  </a:cubicBezTo>
                  <a:cubicBezTo>
                    <a:pt x="212" y="16"/>
                    <a:pt x="212" y="16"/>
                    <a:pt x="212" y="16"/>
                  </a:cubicBezTo>
                  <a:cubicBezTo>
                    <a:pt x="190" y="11"/>
                    <a:pt x="186" y="11"/>
                    <a:pt x="185" y="11"/>
                  </a:cubicBezTo>
                  <a:cubicBezTo>
                    <a:pt x="165" y="12"/>
                    <a:pt x="150" y="28"/>
                    <a:pt x="148" y="30"/>
                  </a:cubicBezTo>
                  <a:cubicBezTo>
                    <a:pt x="8" y="170"/>
                    <a:pt x="8" y="170"/>
                    <a:pt x="8" y="170"/>
                  </a:cubicBezTo>
                  <a:cubicBezTo>
                    <a:pt x="1" y="177"/>
                    <a:pt x="0" y="188"/>
                    <a:pt x="6" y="194"/>
                  </a:cubicBezTo>
                  <a:cubicBezTo>
                    <a:pt x="304" y="492"/>
                    <a:pt x="304" y="492"/>
                    <a:pt x="304" y="492"/>
                  </a:cubicBezTo>
                  <a:cubicBezTo>
                    <a:pt x="310" y="498"/>
                    <a:pt x="321" y="497"/>
                    <a:pt x="328" y="490"/>
                  </a:cubicBezTo>
                  <a:lnTo>
                    <a:pt x="470" y="348"/>
                  </a:lnTo>
                  <a:close/>
                  <a:moveTo>
                    <a:pt x="315" y="479"/>
                  </a:moveTo>
                  <a:cubicBezTo>
                    <a:pt x="19" y="183"/>
                    <a:pt x="19" y="183"/>
                    <a:pt x="19" y="183"/>
                  </a:cubicBezTo>
                  <a:cubicBezTo>
                    <a:pt x="19" y="183"/>
                    <a:pt x="20" y="182"/>
                    <a:pt x="20" y="181"/>
                  </a:cubicBezTo>
                  <a:cubicBezTo>
                    <a:pt x="142" y="59"/>
                    <a:pt x="142" y="59"/>
                    <a:pt x="142" y="59"/>
                  </a:cubicBezTo>
                  <a:cubicBezTo>
                    <a:pt x="439" y="356"/>
                    <a:pt x="439" y="356"/>
                    <a:pt x="439" y="356"/>
                  </a:cubicBezTo>
                  <a:cubicBezTo>
                    <a:pt x="317" y="478"/>
                    <a:pt x="317" y="478"/>
                    <a:pt x="317" y="478"/>
                  </a:cubicBezTo>
                  <a:cubicBezTo>
                    <a:pt x="316" y="478"/>
                    <a:pt x="315" y="479"/>
                    <a:pt x="315" y="479"/>
                  </a:cubicBezTo>
                  <a:close/>
                  <a:moveTo>
                    <a:pt x="197" y="30"/>
                  </a:moveTo>
                  <a:cubicBezTo>
                    <a:pt x="167" y="61"/>
                    <a:pt x="167" y="61"/>
                    <a:pt x="167" y="61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60" y="42"/>
                    <a:pt x="160" y="42"/>
                    <a:pt x="160" y="42"/>
                  </a:cubicBezTo>
                  <a:cubicBezTo>
                    <a:pt x="160" y="42"/>
                    <a:pt x="172" y="29"/>
                    <a:pt x="185" y="28"/>
                  </a:cubicBezTo>
                  <a:cubicBezTo>
                    <a:pt x="186" y="28"/>
                    <a:pt x="189" y="29"/>
                    <a:pt x="197" y="30"/>
                  </a:cubicBezTo>
                  <a:close/>
                  <a:moveTo>
                    <a:pt x="241" y="21"/>
                  </a:moveTo>
                  <a:cubicBezTo>
                    <a:pt x="473" y="253"/>
                    <a:pt x="473" y="253"/>
                    <a:pt x="473" y="253"/>
                  </a:cubicBezTo>
                  <a:cubicBezTo>
                    <a:pt x="476" y="256"/>
                    <a:pt x="476" y="261"/>
                    <a:pt x="473" y="264"/>
                  </a:cubicBezTo>
                  <a:cubicBezTo>
                    <a:pt x="419" y="318"/>
                    <a:pt x="419" y="318"/>
                    <a:pt x="419" y="318"/>
                  </a:cubicBezTo>
                  <a:cubicBezTo>
                    <a:pt x="399" y="298"/>
                    <a:pt x="399" y="298"/>
                    <a:pt x="399" y="298"/>
                  </a:cubicBezTo>
                  <a:cubicBezTo>
                    <a:pt x="404" y="293"/>
                    <a:pt x="404" y="286"/>
                    <a:pt x="399" y="281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17" y="99"/>
                    <a:pt x="209" y="99"/>
                    <a:pt x="205" y="103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230" y="21"/>
                    <a:pt x="230" y="21"/>
                    <a:pt x="230" y="21"/>
                  </a:cubicBezTo>
                  <a:cubicBezTo>
                    <a:pt x="233" y="18"/>
                    <a:pt x="238" y="18"/>
                    <a:pt x="241" y="21"/>
                  </a:cubicBezTo>
                  <a:close/>
                  <a:moveTo>
                    <a:pt x="420" y="78"/>
                  </a:moveTo>
                  <a:cubicBezTo>
                    <a:pt x="424" y="95"/>
                    <a:pt x="435" y="150"/>
                    <a:pt x="447" y="203"/>
                  </a:cubicBezTo>
                  <a:cubicBezTo>
                    <a:pt x="293" y="50"/>
                    <a:pt x="293" y="50"/>
                    <a:pt x="293" y="50"/>
                  </a:cubicBezTo>
                  <a:cubicBezTo>
                    <a:pt x="299" y="51"/>
                    <a:pt x="305" y="52"/>
                    <a:pt x="311" y="54"/>
                  </a:cubicBezTo>
                  <a:cubicBezTo>
                    <a:pt x="358" y="64"/>
                    <a:pt x="405" y="75"/>
                    <a:pt x="420" y="78"/>
                  </a:cubicBezTo>
                  <a:close/>
                  <a:moveTo>
                    <a:pt x="466" y="328"/>
                  </a:moveTo>
                  <a:cubicBezTo>
                    <a:pt x="465" y="328"/>
                    <a:pt x="465" y="328"/>
                    <a:pt x="465" y="328"/>
                  </a:cubicBezTo>
                  <a:cubicBezTo>
                    <a:pt x="450" y="344"/>
                    <a:pt x="450" y="344"/>
                    <a:pt x="450" y="344"/>
                  </a:cubicBezTo>
                  <a:cubicBezTo>
                    <a:pt x="434" y="328"/>
                    <a:pt x="434" y="328"/>
                    <a:pt x="434" y="328"/>
                  </a:cubicBezTo>
                  <a:cubicBezTo>
                    <a:pt x="466" y="295"/>
                    <a:pt x="466" y="295"/>
                    <a:pt x="466" y="295"/>
                  </a:cubicBezTo>
                  <a:cubicBezTo>
                    <a:pt x="469" y="307"/>
                    <a:pt x="470" y="316"/>
                    <a:pt x="471" y="319"/>
                  </a:cubicBezTo>
                  <a:cubicBezTo>
                    <a:pt x="471" y="322"/>
                    <a:pt x="467" y="327"/>
                    <a:pt x="466" y="328"/>
                  </a:cubicBezTo>
                  <a:close/>
                  <a:moveTo>
                    <a:pt x="466" y="328"/>
                  </a:moveTo>
                  <a:cubicBezTo>
                    <a:pt x="466" y="328"/>
                    <a:pt x="466" y="328"/>
                    <a:pt x="466" y="328"/>
                  </a:cubicBezTo>
                </a:path>
              </a:pathLst>
            </a:custGeom>
            <a:solidFill>
              <a:srgbClr val="DA45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8" name="Freeform 132"/>
            <p:cNvSpPr>
              <a:spLocks noEditPoints="1"/>
            </p:cNvSpPr>
            <p:nvPr>
              <p:custDataLst>
                <p:tags r:id="rId94"/>
              </p:custDataLst>
            </p:nvPr>
          </p:nvSpPr>
          <p:spPr bwMode="auto">
            <a:xfrm>
              <a:off x="9320213" y="1543050"/>
              <a:ext cx="503238" cy="501650"/>
            </a:xfrm>
            <a:custGeom>
              <a:avLst/>
              <a:gdLst>
                <a:gd name="T0" fmla="*/ 293 w 317"/>
                <a:gd name="T1" fmla="*/ 175 h 316"/>
                <a:gd name="T2" fmla="*/ 266 w 317"/>
                <a:gd name="T3" fmla="*/ 50 h 316"/>
                <a:gd name="T4" fmla="*/ 157 w 317"/>
                <a:gd name="T5" fmla="*/ 26 h 316"/>
                <a:gd name="T6" fmla="*/ 139 w 317"/>
                <a:gd name="T7" fmla="*/ 22 h 316"/>
                <a:gd name="T8" fmla="*/ 293 w 317"/>
                <a:gd name="T9" fmla="*/ 175 h 316"/>
                <a:gd name="T10" fmla="*/ 280 w 317"/>
                <a:gd name="T11" fmla="*/ 300 h 316"/>
                <a:gd name="T12" fmla="*/ 296 w 317"/>
                <a:gd name="T13" fmla="*/ 316 h 316"/>
                <a:gd name="T14" fmla="*/ 311 w 317"/>
                <a:gd name="T15" fmla="*/ 300 h 316"/>
                <a:gd name="T16" fmla="*/ 312 w 317"/>
                <a:gd name="T17" fmla="*/ 300 h 316"/>
                <a:gd name="T18" fmla="*/ 317 w 317"/>
                <a:gd name="T19" fmla="*/ 291 h 316"/>
                <a:gd name="T20" fmla="*/ 312 w 317"/>
                <a:gd name="T21" fmla="*/ 267 h 316"/>
                <a:gd name="T22" fmla="*/ 280 w 317"/>
                <a:gd name="T23" fmla="*/ 300 h 316"/>
                <a:gd name="T24" fmla="*/ 6 w 317"/>
                <a:gd name="T25" fmla="*/ 14 h 316"/>
                <a:gd name="T26" fmla="*/ 5 w 317"/>
                <a:gd name="T27" fmla="*/ 14 h 316"/>
                <a:gd name="T28" fmla="*/ 0 w 317"/>
                <a:gd name="T29" fmla="*/ 20 h 316"/>
                <a:gd name="T30" fmla="*/ 13 w 317"/>
                <a:gd name="T31" fmla="*/ 33 h 316"/>
                <a:gd name="T32" fmla="*/ 43 w 317"/>
                <a:gd name="T33" fmla="*/ 2 h 316"/>
                <a:gd name="T34" fmla="*/ 31 w 317"/>
                <a:gd name="T35" fmla="*/ 0 h 316"/>
                <a:gd name="T36" fmla="*/ 6 w 317"/>
                <a:gd name="T37" fmla="*/ 14 h 316"/>
                <a:gd name="T38" fmla="*/ 6 w 317"/>
                <a:gd name="T39" fmla="*/ 14 h 316"/>
                <a:gd name="T40" fmla="*/ 6 w 317"/>
                <a:gd name="T41" fmla="*/ 1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7" h="316">
                  <a:moveTo>
                    <a:pt x="293" y="175"/>
                  </a:moveTo>
                  <a:cubicBezTo>
                    <a:pt x="281" y="122"/>
                    <a:pt x="270" y="67"/>
                    <a:pt x="266" y="50"/>
                  </a:cubicBezTo>
                  <a:cubicBezTo>
                    <a:pt x="251" y="47"/>
                    <a:pt x="204" y="36"/>
                    <a:pt x="157" y="26"/>
                  </a:cubicBezTo>
                  <a:cubicBezTo>
                    <a:pt x="151" y="24"/>
                    <a:pt x="145" y="23"/>
                    <a:pt x="139" y="22"/>
                  </a:cubicBezTo>
                  <a:lnTo>
                    <a:pt x="293" y="175"/>
                  </a:lnTo>
                  <a:close/>
                  <a:moveTo>
                    <a:pt x="280" y="300"/>
                  </a:moveTo>
                  <a:cubicBezTo>
                    <a:pt x="296" y="316"/>
                    <a:pt x="296" y="316"/>
                    <a:pt x="296" y="316"/>
                  </a:cubicBezTo>
                  <a:cubicBezTo>
                    <a:pt x="311" y="300"/>
                    <a:pt x="311" y="300"/>
                    <a:pt x="311" y="300"/>
                  </a:cubicBezTo>
                  <a:cubicBezTo>
                    <a:pt x="312" y="300"/>
                    <a:pt x="312" y="300"/>
                    <a:pt x="312" y="300"/>
                  </a:cubicBezTo>
                  <a:cubicBezTo>
                    <a:pt x="313" y="299"/>
                    <a:pt x="317" y="294"/>
                    <a:pt x="317" y="291"/>
                  </a:cubicBezTo>
                  <a:cubicBezTo>
                    <a:pt x="316" y="288"/>
                    <a:pt x="315" y="279"/>
                    <a:pt x="312" y="267"/>
                  </a:cubicBezTo>
                  <a:lnTo>
                    <a:pt x="280" y="300"/>
                  </a:lnTo>
                  <a:close/>
                  <a:moveTo>
                    <a:pt x="6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35" y="1"/>
                    <a:pt x="32" y="0"/>
                    <a:pt x="31" y="0"/>
                  </a:cubicBezTo>
                  <a:cubicBezTo>
                    <a:pt x="18" y="1"/>
                    <a:pt x="6" y="14"/>
                    <a:pt x="6" y="14"/>
                  </a:cubicBezTo>
                  <a:close/>
                  <a:moveTo>
                    <a:pt x="6" y="14"/>
                  </a:moveTo>
                  <a:cubicBezTo>
                    <a:pt x="6" y="14"/>
                    <a:pt x="6" y="14"/>
                    <a:pt x="6" y="14"/>
                  </a:cubicBezTo>
                </a:path>
              </a:pathLst>
            </a:custGeom>
            <a:solidFill>
              <a:srgbClr val="EC9D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9" name="Freeform 133"/>
            <p:cNvSpPr>
              <a:spLocks noEditPoints="1"/>
            </p:cNvSpPr>
            <p:nvPr>
              <p:custDataLst>
                <p:tags r:id="rId95"/>
              </p:custDataLst>
            </p:nvPr>
          </p:nvSpPr>
          <p:spPr bwMode="auto">
            <a:xfrm>
              <a:off x="9355138" y="1527175"/>
              <a:ext cx="476250" cy="476250"/>
            </a:xfrm>
            <a:custGeom>
              <a:avLst/>
              <a:gdLst>
                <a:gd name="T0" fmla="*/ 0 w 300"/>
                <a:gd name="T1" fmla="*/ 57 h 300"/>
                <a:gd name="T2" fmla="*/ 29 w 300"/>
                <a:gd name="T3" fmla="*/ 85 h 300"/>
                <a:gd name="T4" fmla="*/ 45 w 300"/>
                <a:gd name="T5" fmla="*/ 86 h 300"/>
                <a:gd name="T6" fmla="*/ 223 w 300"/>
                <a:gd name="T7" fmla="*/ 263 h 300"/>
                <a:gd name="T8" fmla="*/ 223 w 300"/>
                <a:gd name="T9" fmla="*/ 280 h 300"/>
                <a:gd name="T10" fmla="*/ 243 w 300"/>
                <a:gd name="T11" fmla="*/ 300 h 300"/>
                <a:gd name="T12" fmla="*/ 297 w 300"/>
                <a:gd name="T13" fmla="*/ 246 h 300"/>
                <a:gd name="T14" fmla="*/ 297 w 300"/>
                <a:gd name="T15" fmla="*/ 235 h 300"/>
                <a:gd name="T16" fmla="*/ 65 w 300"/>
                <a:gd name="T17" fmla="*/ 3 h 300"/>
                <a:gd name="T18" fmla="*/ 54 w 300"/>
                <a:gd name="T19" fmla="*/ 3 h 300"/>
                <a:gd name="T20" fmla="*/ 0 w 300"/>
                <a:gd name="T21" fmla="*/ 57 h 300"/>
                <a:gd name="T22" fmla="*/ 253 w 300"/>
                <a:gd name="T23" fmla="*/ 251 h 300"/>
                <a:gd name="T24" fmla="*/ 236 w 300"/>
                <a:gd name="T25" fmla="*/ 251 h 300"/>
                <a:gd name="T26" fmla="*/ 58 w 300"/>
                <a:gd name="T27" fmla="*/ 73 h 300"/>
                <a:gd name="T28" fmla="*/ 58 w 300"/>
                <a:gd name="T29" fmla="*/ 56 h 300"/>
                <a:gd name="T30" fmla="*/ 58 w 300"/>
                <a:gd name="T31" fmla="*/ 56 h 300"/>
                <a:gd name="T32" fmla="*/ 75 w 300"/>
                <a:gd name="T33" fmla="*/ 56 h 300"/>
                <a:gd name="T34" fmla="*/ 253 w 300"/>
                <a:gd name="T35" fmla="*/ 234 h 300"/>
                <a:gd name="T36" fmla="*/ 253 w 300"/>
                <a:gd name="T37" fmla="*/ 251 h 300"/>
                <a:gd name="T38" fmla="*/ 253 w 300"/>
                <a:gd name="T39" fmla="*/ 251 h 300"/>
                <a:gd name="T40" fmla="*/ 253 w 300"/>
                <a:gd name="T41" fmla="*/ 251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0" h="300">
                  <a:moveTo>
                    <a:pt x="0" y="57"/>
                  </a:moveTo>
                  <a:cubicBezTo>
                    <a:pt x="29" y="85"/>
                    <a:pt x="29" y="85"/>
                    <a:pt x="29" y="85"/>
                  </a:cubicBezTo>
                  <a:cubicBezTo>
                    <a:pt x="33" y="81"/>
                    <a:pt x="41" y="81"/>
                    <a:pt x="45" y="86"/>
                  </a:cubicBezTo>
                  <a:cubicBezTo>
                    <a:pt x="223" y="263"/>
                    <a:pt x="223" y="263"/>
                    <a:pt x="223" y="263"/>
                  </a:cubicBezTo>
                  <a:cubicBezTo>
                    <a:pt x="228" y="268"/>
                    <a:pt x="228" y="275"/>
                    <a:pt x="223" y="280"/>
                  </a:cubicBezTo>
                  <a:cubicBezTo>
                    <a:pt x="243" y="300"/>
                    <a:pt x="243" y="300"/>
                    <a:pt x="243" y="300"/>
                  </a:cubicBezTo>
                  <a:cubicBezTo>
                    <a:pt x="297" y="246"/>
                    <a:pt x="297" y="246"/>
                    <a:pt x="297" y="246"/>
                  </a:cubicBezTo>
                  <a:cubicBezTo>
                    <a:pt x="300" y="243"/>
                    <a:pt x="300" y="238"/>
                    <a:pt x="297" y="235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2" y="0"/>
                    <a:pt x="57" y="0"/>
                    <a:pt x="54" y="3"/>
                  </a:cubicBezTo>
                  <a:lnTo>
                    <a:pt x="0" y="57"/>
                  </a:lnTo>
                  <a:close/>
                  <a:moveTo>
                    <a:pt x="253" y="251"/>
                  </a:moveTo>
                  <a:cubicBezTo>
                    <a:pt x="248" y="255"/>
                    <a:pt x="241" y="255"/>
                    <a:pt x="236" y="251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4" y="68"/>
                    <a:pt x="54" y="61"/>
                    <a:pt x="58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3" y="51"/>
                    <a:pt x="70" y="51"/>
                    <a:pt x="75" y="56"/>
                  </a:cubicBezTo>
                  <a:cubicBezTo>
                    <a:pt x="253" y="234"/>
                    <a:pt x="253" y="234"/>
                    <a:pt x="253" y="234"/>
                  </a:cubicBezTo>
                  <a:cubicBezTo>
                    <a:pt x="257" y="238"/>
                    <a:pt x="257" y="246"/>
                    <a:pt x="253" y="251"/>
                  </a:cubicBezTo>
                  <a:close/>
                  <a:moveTo>
                    <a:pt x="253" y="251"/>
                  </a:moveTo>
                  <a:cubicBezTo>
                    <a:pt x="253" y="251"/>
                    <a:pt x="253" y="251"/>
                    <a:pt x="253" y="2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0" name="Freeform 134"/>
            <p:cNvSpPr>
              <a:spLocks noEditPoints="1"/>
            </p:cNvSpPr>
            <p:nvPr>
              <p:custDataLst>
                <p:tags r:id="rId96"/>
              </p:custDataLst>
            </p:nvPr>
          </p:nvSpPr>
          <p:spPr bwMode="auto">
            <a:xfrm>
              <a:off x="9440863" y="1608138"/>
              <a:ext cx="322263" cy="323850"/>
            </a:xfrm>
            <a:custGeom>
              <a:avLst/>
              <a:gdLst>
                <a:gd name="T0" fmla="*/ 199 w 203"/>
                <a:gd name="T1" fmla="*/ 200 h 204"/>
                <a:gd name="T2" fmla="*/ 199 w 203"/>
                <a:gd name="T3" fmla="*/ 183 h 204"/>
                <a:gd name="T4" fmla="*/ 21 w 203"/>
                <a:gd name="T5" fmla="*/ 5 h 204"/>
                <a:gd name="T6" fmla="*/ 4 w 203"/>
                <a:gd name="T7" fmla="*/ 5 h 204"/>
                <a:gd name="T8" fmla="*/ 4 w 203"/>
                <a:gd name="T9" fmla="*/ 5 h 204"/>
                <a:gd name="T10" fmla="*/ 4 w 203"/>
                <a:gd name="T11" fmla="*/ 22 h 204"/>
                <a:gd name="T12" fmla="*/ 182 w 203"/>
                <a:gd name="T13" fmla="*/ 200 h 204"/>
                <a:gd name="T14" fmla="*/ 199 w 203"/>
                <a:gd name="T15" fmla="*/ 200 h 204"/>
                <a:gd name="T16" fmla="*/ 199 w 203"/>
                <a:gd name="T17" fmla="*/ 200 h 204"/>
                <a:gd name="T18" fmla="*/ 199 w 203"/>
                <a:gd name="T19" fmla="*/ 20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04">
                  <a:moveTo>
                    <a:pt x="199" y="200"/>
                  </a:moveTo>
                  <a:cubicBezTo>
                    <a:pt x="203" y="195"/>
                    <a:pt x="203" y="187"/>
                    <a:pt x="199" y="183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6" y="0"/>
                    <a:pt x="9" y="0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0" y="10"/>
                    <a:pt x="0" y="17"/>
                    <a:pt x="4" y="22"/>
                  </a:cubicBezTo>
                  <a:cubicBezTo>
                    <a:pt x="182" y="200"/>
                    <a:pt x="182" y="200"/>
                    <a:pt x="182" y="200"/>
                  </a:cubicBezTo>
                  <a:cubicBezTo>
                    <a:pt x="187" y="204"/>
                    <a:pt x="194" y="204"/>
                    <a:pt x="199" y="200"/>
                  </a:cubicBezTo>
                  <a:close/>
                  <a:moveTo>
                    <a:pt x="199" y="200"/>
                  </a:moveTo>
                  <a:cubicBezTo>
                    <a:pt x="199" y="200"/>
                    <a:pt x="199" y="200"/>
                    <a:pt x="199" y="200"/>
                  </a:cubicBezTo>
                </a:path>
              </a:pathLst>
            </a:custGeom>
            <a:solidFill>
              <a:srgbClr val="DA4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1" name="Freeform 135"/>
            <p:cNvSpPr>
              <a:spLocks noEditPoints="1"/>
            </p:cNvSpPr>
            <p:nvPr>
              <p:custDataLst>
                <p:tags r:id="rId97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close/>
                  <a:moveTo>
                    <a:pt x="394" y="0"/>
                  </a:moveTo>
                  <a:lnTo>
                    <a:pt x="394" y="0"/>
                  </a:lnTo>
                  <a:close/>
                </a:path>
              </a:pathLst>
            </a:custGeom>
            <a:solidFill>
              <a:srgbClr val="FFDC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2" name="Freeform 136"/>
            <p:cNvSpPr>
              <a:spLocks noEditPoints="1"/>
            </p:cNvSpPr>
            <p:nvPr>
              <p:custDataLst>
                <p:tags r:id="rId98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moveTo>
                    <a:pt x="394" y="0"/>
                  </a:moveTo>
                  <a:lnTo>
                    <a:pt x="3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3" name="Freeform 137"/>
            <p:cNvSpPr>
              <a:spLocks noEditPoints="1"/>
            </p:cNvSpPr>
            <p:nvPr>
              <p:custDataLst>
                <p:tags r:id="rId99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close/>
                  <a:moveTo>
                    <a:pt x="356" y="0"/>
                  </a:moveTo>
                  <a:lnTo>
                    <a:pt x="356" y="0"/>
                  </a:lnTo>
                  <a:close/>
                </a:path>
              </a:pathLst>
            </a:custGeom>
            <a:solidFill>
              <a:srgbClr val="FEC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4" name="Freeform 138"/>
            <p:cNvSpPr>
              <a:spLocks noEditPoints="1"/>
            </p:cNvSpPr>
            <p:nvPr>
              <p:custDataLst>
                <p:tags r:id="rId100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moveTo>
                    <a:pt x="356" y="0"/>
                  </a:moveTo>
                  <a:lnTo>
                    <a:pt x="3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5" name="Freeform 139"/>
            <p:cNvSpPr>
              <a:spLocks noEditPoints="1"/>
            </p:cNvSpPr>
            <p:nvPr>
              <p:custDataLst>
                <p:tags r:id="rId101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close/>
                  <a:moveTo>
                    <a:pt x="12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AEA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6" name="Freeform 140"/>
            <p:cNvSpPr>
              <a:spLocks noEditPoints="1"/>
            </p:cNvSpPr>
            <p:nvPr>
              <p:custDataLst>
                <p:tags r:id="rId102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moveTo>
                    <a:pt x="12" y="0"/>
                  </a:move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7" name="Freeform 141"/>
            <p:cNvSpPr>
              <a:spLocks noEditPoints="1"/>
            </p:cNvSpPr>
            <p:nvPr>
              <p:custDataLst>
                <p:tags r:id="rId103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close/>
                  <a:moveTo>
                    <a:pt x="0" y="112"/>
                  </a:moveTo>
                  <a:lnTo>
                    <a:pt x="0" y="112"/>
                  </a:lnTo>
                  <a:close/>
                </a:path>
              </a:pathLst>
            </a:custGeom>
            <a:solidFill>
              <a:srgbClr val="CC9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8" name="Freeform 142"/>
            <p:cNvSpPr>
              <a:spLocks noEditPoints="1"/>
            </p:cNvSpPr>
            <p:nvPr>
              <p:custDataLst>
                <p:tags r:id="rId104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moveTo>
                    <a:pt x="0" y="112"/>
                  </a:moveTo>
                  <a:lnTo>
                    <a:pt x="0" y="1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9" name="Freeform 143"/>
            <p:cNvSpPr>
              <a:spLocks noEditPoints="1"/>
            </p:cNvSpPr>
            <p:nvPr>
              <p:custDataLst>
                <p:tags r:id="rId105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close/>
                  <a:moveTo>
                    <a:pt x="43" y="0"/>
                  </a:moveTo>
                  <a:lnTo>
                    <a:pt x="4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0" name="Freeform 144"/>
            <p:cNvSpPr>
              <a:spLocks noEditPoints="1"/>
            </p:cNvSpPr>
            <p:nvPr>
              <p:custDataLst>
                <p:tags r:id="rId106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moveTo>
                    <a:pt x="43" y="0"/>
                  </a:moveTo>
                  <a:lnTo>
                    <a:pt x="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1" name="Freeform 145"/>
            <p:cNvSpPr>
              <a:spLocks noEditPoints="1"/>
            </p:cNvSpPr>
            <p:nvPr>
              <p:custDataLst>
                <p:tags r:id="rId107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close/>
                  <a:moveTo>
                    <a:pt x="85" y="23"/>
                  </a:moveTo>
                  <a:lnTo>
                    <a:pt x="85" y="23"/>
                  </a:lnTo>
                  <a:close/>
                </a:path>
              </a:pathLst>
            </a:custGeom>
            <a:solidFill>
              <a:srgbClr val="F0B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2" name="Freeform 146"/>
            <p:cNvSpPr>
              <a:spLocks noEditPoints="1"/>
            </p:cNvSpPr>
            <p:nvPr>
              <p:custDataLst>
                <p:tags r:id="rId108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moveTo>
                    <a:pt x="85" y="23"/>
                  </a:moveTo>
                  <a:lnTo>
                    <a:pt x="85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3" name="Freeform 147"/>
            <p:cNvSpPr>
              <a:spLocks noEditPoints="1"/>
            </p:cNvSpPr>
            <p:nvPr>
              <p:custDataLst>
                <p:tags r:id="rId109"/>
              </p:custDataLst>
            </p:nvPr>
          </p:nvSpPr>
          <p:spPr bwMode="auto">
            <a:xfrm>
              <a:off x="9744075" y="1862138"/>
              <a:ext cx="642938" cy="641350"/>
            </a:xfrm>
            <a:custGeom>
              <a:avLst/>
              <a:gdLst>
                <a:gd name="T0" fmla="*/ 48 w 405"/>
                <a:gd name="T1" fmla="*/ 404 h 404"/>
                <a:gd name="T2" fmla="*/ 34 w 405"/>
                <a:gd name="T3" fmla="*/ 370 h 404"/>
                <a:gd name="T4" fmla="*/ 0 w 405"/>
                <a:gd name="T5" fmla="*/ 356 h 404"/>
                <a:gd name="T6" fmla="*/ 357 w 405"/>
                <a:gd name="T7" fmla="*/ 0 h 404"/>
                <a:gd name="T8" fmla="*/ 405 w 405"/>
                <a:gd name="T9" fmla="*/ 48 h 404"/>
                <a:gd name="T10" fmla="*/ 48 w 405"/>
                <a:gd name="T11" fmla="*/ 404 h 404"/>
                <a:gd name="T12" fmla="*/ 48 w 405"/>
                <a:gd name="T13" fmla="*/ 404 h 404"/>
                <a:gd name="T14" fmla="*/ 48 w 405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5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1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5" y="48"/>
                    <a:pt x="405" y="48"/>
                    <a:pt x="405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EE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4" name="Freeform 148"/>
            <p:cNvSpPr>
              <a:spLocks noEditPoints="1"/>
            </p:cNvSpPr>
            <p:nvPr>
              <p:custDataLst>
                <p:tags r:id="rId110"/>
              </p:custDataLst>
            </p:nvPr>
          </p:nvSpPr>
          <p:spPr bwMode="auto">
            <a:xfrm>
              <a:off x="9820275" y="1938338"/>
              <a:ext cx="641350" cy="641350"/>
            </a:xfrm>
            <a:custGeom>
              <a:avLst/>
              <a:gdLst>
                <a:gd name="T0" fmla="*/ 48 w 404"/>
                <a:gd name="T1" fmla="*/ 404 h 404"/>
                <a:gd name="T2" fmla="*/ 34 w 404"/>
                <a:gd name="T3" fmla="*/ 370 h 404"/>
                <a:gd name="T4" fmla="*/ 0 w 404"/>
                <a:gd name="T5" fmla="*/ 356 h 404"/>
                <a:gd name="T6" fmla="*/ 357 w 404"/>
                <a:gd name="T7" fmla="*/ 0 h 404"/>
                <a:gd name="T8" fmla="*/ 404 w 404"/>
                <a:gd name="T9" fmla="*/ 48 h 404"/>
                <a:gd name="T10" fmla="*/ 48 w 404"/>
                <a:gd name="T11" fmla="*/ 404 h 404"/>
                <a:gd name="T12" fmla="*/ 48 w 404"/>
                <a:gd name="T13" fmla="*/ 404 h 404"/>
                <a:gd name="T14" fmla="*/ 48 w 404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0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5" name="Freeform 149"/>
            <p:cNvSpPr>
              <a:spLocks noEditPoints="1"/>
            </p:cNvSpPr>
            <p:nvPr>
              <p:custDataLst>
                <p:tags r:id="rId111"/>
              </p:custDataLst>
            </p:nvPr>
          </p:nvSpPr>
          <p:spPr bwMode="auto">
            <a:xfrm>
              <a:off x="9896475" y="2014538"/>
              <a:ext cx="641350" cy="641350"/>
            </a:xfrm>
            <a:custGeom>
              <a:avLst/>
              <a:gdLst>
                <a:gd name="T0" fmla="*/ 48 w 404"/>
                <a:gd name="T1" fmla="*/ 403 h 403"/>
                <a:gd name="T2" fmla="*/ 34 w 404"/>
                <a:gd name="T3" fmla="*/ 370 h 403"/>
                <a:gd name="T4" fmla="*/ 0 w 404"/>
                <a:gd name="T5" fmla="*/ 356 h 403"/>
                <a:gd name="T6" fmla="*/ 356 w 404"/>
                <a:gd name="T7" fmla="*/ 0 h 403"/>
                <a:gd name="T8" fmla="*/ 404 w 404"/>
                <a:gd name="T9" fmla="*/ 48 h 403"/>
                <a:gd name="T10" fmla="*/ 48 w 404"/>
                <a:gd name="T11" fmla="*/ 403 h 403"/>
                <a:gd name="T12" fmla="*/ 48 w 404"/>
                <a:gd name="T13" fmla="*/ 403 h 403"/>
                <a:gd name="T14" fmla="*/ 48 w 404"/>
                <a:gd name="T15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3">
                  <a:moveTo>
                    <a:pt x="48" y="403"/>
                  </a:moveTo>
                  <a:cubicBezTo>
                    <a:pt x="48" y="403"/>
                    <a:pt x="46" y="382"/>
                    <a:pt x="34" y="370"/>
                  </a:cubicBezTo>
                  <a:cubicBezTo>
                    <a:pt x="21" y="357"/>
                    <a:pt x="0" y="356"/>
                    <a:pt x="0" y="356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3"/>
                  </a:lnTo>
                  <a:close/>
                  <a:moveTo>
                    <a:pt x="48" y="403"/>
                  </a:moveTo>
                  <a:cubicBezTo>
                    <a:pt x="48" y="403"/>
                    <a:pt x="48" y="403"/>
                    <a:pt x="48" y="403"/>
                  </a:cubicBezTo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6" name="Freeform 150"/>
            <p:cNvSpPr>
              <a:spLocks noEditPoints="1"/>
            </p:cNvSpPr>
            <p:nvPr>
              <p:custDataLst>
                <p:tags r:id="rId112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close/>
                  <a:moveTo>
                    <a:pt x="27" y="0"/>
                  </a:moveTo>
                  <a:lnTo>
                    <a:pt x="27" y="0"/>
                  </a:lnTo>
                  <a:close/>
                </a:path>
              </a:pathLst>
            </a:custGeom>
            <a:solidFill>
              <a:srgbClr val="6358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7" name="Freeform 151"/>
            <p:cNvSpPr>
              <a:spLocks noEditPoints="1"/>
            </p:cNvSpPr>
            <p:nvPr>
              <p:custDataLst>
                <p:tags r:id="rId113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moveTo>
                    <a:pt x="27" y="0"/>
                  </a:moveTo>
                  <a:lnTo>
                    <a:pt x="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8" name="Freeform 152"/>
            <p:cNvSpPr>
              <a:spLocks noEditPoints="1"/>
            </p:cNvSpPr>
            <p:nvPr>
              <p:custDataLst>
                <p:tags r:id="rId114"/>
              </p:custDataLst>
            </p:nvPr>
          </p:nvSpPr>
          <p:spPr bwMode="auto">
            <a:xfrm>
              <a:off x="10310813" y="1744663"/>
              <a:ext cx="346075" cy="346075"/>
            </a:xfrm>
            <a:custGeom>
              <a:avLst/>
              <a:gdLst>
                <a:gd name="T0" fmla="*/ 143 w 218"/>
                <a:gd name="T1" fmla="*/ 218 h 218"/>
                <a:gd name="T2" fmla="*/ 0 w 218"/>
                <a:gd name="T3" fmla="*/ 74 h 218"/>
                <a:gd name="T4" fmla="*/ 34 w 218"/>
                <a:gd name="T5" fmla="*/ 40 h 218"/>
                <a:gd name="T6" fmla="*/ 178 w 218"/>
                <a:gd name="T7" fmla="*/ 40 h 218"/>
                <a:gd name="T8" fmla="*/ 178 w 218"/>
                <a:gd name="T9" fmla="*/ 183 h 218"/>
                <a:gd name="T10" fmla="*/ 143 w 218"/>
                <a:gd name="T11" fmla="*/ 218 h 218"/>
                <a:gd name="T12" fmla="*/ 143 w 218"/>
                <a:gd name="T13" fmla="*/ 218 h 218"/>
                <a:gd name="T14" fmla="*/ 143 w 218"/>
                <a:gd name="T15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218">
                  <a:moveTo>
                    <a:pt x="143" y="218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74" y="0"/>
                    <a:pt x="138" y="0"/>
                    <a:pt x="178" y="40"/>
                  </a:cubicBezTo>
                  <a:cubicBezTo>
                    <a:pt x="218" y="79"/>
                    <a:pt x="217" y="144"/>
                    <a:pt x="178" y="183"/>
                  </a:cubicBezTo>
                  <a:lnTo>
                    <a:pt x="143" y="218"/>
                  </a:lnTo>
                  <a:close/>
                  <a:moveTo>
                    <a:pt x="143" y="218"/>
                  </a:moveTo>
                  <a:cubicBezTo>
                    <a:pt x="143" y="218"/>
                    <a:pt x="143" y="218"/>
                    <a:pt x="143" y="218"/>
                  </a:cubicBezTo>
                </a:path>
              </a:pathLst>
            </a:custGeom>
            <a:solidFill>
              <a:srgbClr val="E57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9" name="Freeform 153"/>
            <p:cNvSpPr>
              <a:spLocks noEditPoints="1"/>
            </p:cNvSpPr>
            <p:nvPr>
              <p:custDataLst>
                <p:tags r:id="rId115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close/>
                  <a:moveTo>
                    <a:pt x="22" y="0"/>
                  </a:moveTo>
                  <a:lnTo>
                    <a:pt x="22" y="0"/>
                  </a:lnTo>
                  <a:close/>
                </a:path>
              </a:pathLst>
            </a:custGeom>
            <a:solidFill>
              <a:srgbClr val="E6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0" name="Freeform 154"/>
            <p:cNvSpPr>
              <a:spLocks noEditPoints="1"/>
            </p:cNvSpPr>
            <p:nvPr>
              <p:custDataLst>
                <p:tags r:id="rId116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moveTo>
                    <a:pt x="22" y="0"/>
                  </a:move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1" name="Freeform 155"/>
            <p:cNvSpPr>
              <a:spLocks noEditPoints="1"/>
            </p:cNvSpPr>
            <p:nvPr>
              <p:custDataLst>
                <p:tags r:id="rId117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2F2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2" name="Freeform 156"/>
            <p:cNvSpPr>
              <a:spLocks noEditPoints="1"/>
            </p:cNvSpPr>
            <p:nvPr>
              <p:custDataLst>
                <p:tags r:id="rId118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3" name="Freeform 157"/>
            <p:cNvSpPr>
              <a:spLocks noEditPoints="1"/>
            </p:cNvSpPr>
            <p:nvPr>
              <p:custDataLst>
                <p:tags r:id="rId119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4" name="Freeform 158"/>
            <p:cNvSpPr>
              <a:spLocks noEditPoints="1"/>
            </p:cNvSpPr>
            <p:nvPr>
              <p:custDataLst>
                <p:tags r:id="rId120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5" name="Freeform 159"/>
            <p:cNvSpPr>
              <a:spLocks noEditPoints="1"/>
            </p:cNvSpPr>
            <p:nvPr>
              <p:custDataLst>
                <p:tags r:id="rId121"/>
              </p:custDataLst>
            </p:nvPr>
          </p:nvSpPr>
          <p:spPr bwMode="auto">
            <a:xfrm>
              <a:off x="10594975" y="1863725"/>
              <a:ext cx="30163" cy="96837"/>
            </a:xfrm>
            <a:custGeom>
              <a:avLst/>
              <a:gdLst>
                <a:gd name="T0" fmla="*/ 8 w 19"/>
                <a:gd name="T1" fmla="*/ 30 h 61"/>
                <a:gd name="T2" fmla="*/ 8 w 19"/>
                <a:gd name="T3" fmla="*/ 60 h 61"/>
                <a:gd name="T4" fmla="*/ 18 w 19"/>
                <a:gd name="T5" fmla="*/ 29 h 61"/>
                <a:gd name="T6" fmla="*/ 3 w 19"/>
                <a:gd name="T7" fmla="*/ 1 h 61"/>
                <a:gd name="T8" fmla="*/ 8 w 19"/>
                <a:gd name="T9" fmla="*/ 30 h 61"/>
                <a:gd name="T10" fmla="*/ 8 w 19"/>
                <a:gd name="T11" fmla="*/ 30 h 61"/>
                <a:gd name="T12" fmla="*/ 8 w 19"/>
                <a:gd name="T13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61">
                  <a:moveTo>
                    <a:pt x="8" y="30"/>
                  </a:moveTo>
                  <a:cubicBezTo>
                    <a:pt x="9" y="47"/>
                    <a:pt x="5" y="61"/>
                    <a:pt x="8" y="60"/>
                  </a:cubicBezTo>
                  <a:cubicBezTo>
                    <a:pt x="11" y="60"/>
                    <a:pt x="19" y="46"/>
                    <a:pt x="18" y="29"/>
                  </a:cubicBezTo>
                  <a:cubicBezTo>
                    <a:pt x="16" y="13"/>
                    <a:pt x="5" y="0"/>
                    <a:pt x="3" y="1"/>
                  </a:cubicBezTo>
                  <a:cubicBezTo>
                    <a:pt x="0" y="1"/>
                    <a:pt x="6" y="14"/>
                    <a:pt x="8" y="30"/>
                  </a:cubicBezTo>
                  <a:close/>
                  <a:moveTo>
                    <a:pt x="8" y="30"/>
                  </a:moveTo>
                  <a:cubicBezTo>
                    <a:pt x="8" y="30"/>
                    <a:pt x="8" y="30"/>
                    <a:pt x="8" y="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6" name="Freeform 160"/>
            <p:cNvSpPr>
              <a:spLocks noEditPoints="1"/>
            </p:cNvSpPr>
            <p:nvPr>
              <p:custDataLst>
                <p:tags r:id="rId122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close/>
                  <a:moveTo>
                    <a:pt x="55" y="62"/>
                  </a:moveTo>
                  <a:lnTo>
                    <a:pt x="55" y="62"/>
                  </a:lnTo>
                  <a:close/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7" name="Freeform 161"/>
            <p:cNvSpPr>
              <a:spLocks noEditPoints="1"/>
            </p:cNvSpPr>
            <p:nvPr>
              <p:custDataLst>
                <p:tags r:id="rId123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moveTo>
                    <a:pt x="55" y="62"/>
                  </a:moveTo>
                  <a:lnTo>
                    <a:pt x="55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8" name="Freeform 162"/>
            <p:cNvSpPr>
              <a:spLocks noEditPoints="1"/>
            </p:cNvSpPr>
            <p:nvPr>
              <p:custDataLst>
                <p:tags r:id="rId124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close/>
                  <a:moveTo>
                    <a:pt x="54" y="55"/>
                  </a:moveTo>
                  <a:lnTo>
                    <a:pt x="54" y="55"/>
                  </a:lnTo>
                  <a:close/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9" name="Freeform 163"/>
            <p:cNvSpPr>
              <a:spLocks noEditPoints="1"/>
            </p:cNvSpPr>
            <p:nvPr>
              <p:custDataLst>
                <p:tags r:id="rId125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moveTo>
                    <a:pt x="54" y="55"/>
                  </a:moveTo>
                  <a:lnTo>
                    <a:pt x="54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0" name="Freeform 164"/>
            <p:cNvSpPr>
              <a:spLocks noEditPoints="1"/>
            </p:cNvSpPr>
            <p:nvPr>
              <p:custDataLst>
                <p:tags r:id="rId126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close/>
                  <a:moveTo>
                    <a:pt x="55" y="48"/>
                  </a:moveTo>
                  <a:lnTo>
                    <a:pt x="55" y="48"/>
                  </a:lnTo>
                  <a:close/>
                </a:path>
              </a:pathLst>
            </a:custGeom>
            <a:solidFill>
              <a:srgbClr val="E2A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1" name="Freeform 165"/>
            <p:cNvSpPr>
              <a:spLocks noEditPoints="1"/>
            </p:cNvSpPr>
            <p:nvPr>
              <p:custDataLst>
                <p:tags r:id="rId127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moveTo>
                    <a:pt x="55" y="48"/>
                  </a:moveTo>
                  <a:lnTo>
                    <a:pt x="55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2" name="Freeform 166"/>
            <p:cNvSpPr/>
            <p:nvPr>
              <p:custDataLst>
                <p:tags r:id="rId128"/>
              </p:custDataLst>
            </p:nvPr>
          </p:nvSpPr>
          <p:spPr bwMode="auto">
            <a:xfrm>
              <a:off x="10355263" y="3452813"/>
              <a:ext cx="760413" cy="763587"/>
            </a:xfrm>
            <a:custGeom>
              <a:avLst/>
              <a:gdLst>
                <a:gd name="T0" fmla="*/ 479 w 479"/>
                <a:gd name="T1" fmla="*/ 283 h 481"/>
                <a:gd name="T2" fmla="*/ 298 w 479"/>
                <a:gd name="T3" fmla="*/ 481 h 481"/>
                <a:gd name="T4" fmla="*/ 0 w 479"/>
                <a:gd name="T5" fmla="*/ 193 h 481"/>
                <a:gd name="T6" fmla="*/ 5 w 479"/>
                <a:gd name="T7" fmla="*/ 12 h 481"/>
                <a:gd name="T8" fmla="*/ 199 w 479"/>
                <a:gd name="T9" fmla="*/ 0 h 481"/>
                <a:gd name="T10" fmla="*/ 479 w 479"/>
                <a:gd name="T11" fmla="*/ 283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9" h="481">
                  <a:moveTo>
                    <a:pt x="479" y="283"/>
                  </a:moveTo>
                  <a:lnTo>
                    <a:pt x="298" y="481"/>
                  </a:lnTo>
                  <a:lnTo>
                    <a:pt x="0" y="193"/>
                  </a:lnTo>
                  <a:lnTo>
                    <a:pt x="5" y="12"/>
                  </a:lnTo>
                  <a:lnTo>
                    <a:pt x="199" y="0"/>
                  </a:lnTo>
                  <a:lnTo>
                    <a:pt x="479" y="28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3" name="Oval 167"/>
            <p:cNvSpPr>
              <a:spLocks noChangeArrowheads="1"/>
            </p:cNvSpPr>
            <p:nvPr>
              <p:custDataLst>
                <p:tags r:id="rId129"/>
              </p:custDataLst>
            </p:nvPr>
          </p:nvSpPr>
          <p:spPr bwMode="auto">
            <a:xfrm>
              <a:off x="10445750" y="3527425"/>
              <a:ext cx="149225" cy="150812"/>
            </a:xfrm>
            <a:prstGeom prst="ellipse">
              <a:avLst/>
            </a:prstGeom>
            <a:solidFill>
              <a:srgbClr val="7DC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4" name="Oval 168"/>
            <p:cNvSpPr>
              <a:spLocks noChangeArrowheads="1"/>
            </p:cNvSpPr>
            <p:nvPr>
              <p:custDataLst>
                <p:tags r:id="rId130"/>
              </p:custDataLst>
            </p:nvPr>
          </p:nvSpPr>
          <p:spPr bwMode="auto">
            <a:xfrm>
              <a:off x="10490200" y="3568700"/>
              <a:ext cx="66675" cy="682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5" name="Freeform 169"/>
            <p:cNvSpPr>
              <a:spLocks noEditPoints="1"/>
            </p:cNvSpPr>
            <p:nvPr>
              <p:custDataLst>
                <p:tags r:id="rId131"/>
              </p:custDataLst>
            </p:nvPr>
          </p:nvSpPr>
          <p:spPr bwMode="auto">
            <a:xfrm>
              <a:off x="9779000" y="2852738"/>
              <a:ext cx="841375" cy="862012"/>
            </a:xfrm>
            <a:custGeom>
              <a:avLst/>
              <a:gdLst>
                <a:gd name="T0" fmla="*/ 0 w 530"/>
                <a:gd name="T1" fmla="*/ 265 h 543"/>
                <a:gd name="T2" fmla="*/ 132 w 530"/>
                <a:gd name="T3" fmla="*/ 495 h 543"/>
                <a:gd name="T4" fmla="*/ 398 w 530"/>
                <a:gd name="T5" fmla="*/ 495 h 543"/>
                <a:gd name="T6" fmla="*/ 530 w 530"/>
                <a:gd name="T7" fmla="*/ 265 h 543"/>
                <a:gd name="T8" fmla="*/ 265 w 530"/>
                <a:gd name="T9" fmla="*/ 0 h 543"/>
                <a:gd name="T10" fmla="*/ 0 w 530"/>
                <a:gd name="T11" fmla="*/ 265 h 543"/>
                <a:gd name="T12" fmla="*/ 0 w 530"/>
                <a:gd name="T13" fmla="*/ 265 h 543"/>
                <a:gd name="T14" fmla="*/ 0 w 530"/>
                <a:gd name="T15" fmla="*/ 265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0" h="543">
                  <a:moveTo>
                    <a:pt x="0" y="265"/>
                  </a:moveTo>
                  <a:cubicBezTo>
                    <a:pt x="0" y="360"/>
                    <a:pt x="50" y="448"/>
                    <a:pt x="132" y="495"/>
                  </a:cubicBezTo>
                  <a:cubicBezTo>
                    <a:pt x="214" y="543"/>
                    <a:pt x="316" y="543"/>
                    <a:pt x="398" y="495"/>
                  </a:cubicBezTo>
                  <a:cubicBezTo>
                    <a:pt x="480" y="448"/>
                    <a:pt x="530" y="360"/>
                    <a:pt x="530" y="265"/>
                  </a:cubicBezTo>
                  <a:cubicBezTo>
                    <a:pt x="530" y="119"/>
                    <a:pt x="412" y="0"/>
                    <a:pt x="265" y="0"/>
                  </a:cubicBezTo>
                  <a:cubicBezTo>
                    <a:pt x="119" y="0"/>
                    <a:pt x="0" y="119"/>
                    <a:pt x="0" y="265"/>
                  </a:cubicBezTo>
                  <a:close/>
                  <a:moveTo>
                    <a:pt x="0" y="265"/>
                  </a:moveTo>
                  <a:cubicBezTo>
                    <a:pt x="0" y="265"/>
                    <a:pt x="0" y="265"/>
                    <a:pt x="0" y="265"/>
                  </a:cubicBezTo>
                </a:path>
              </a:pathLst>
            </a:custGeom>
            <a:solidFill>
              <a:srgbClr val="98C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6" name="Freeform 170"/>
            <p:cNvSpPr>
              <a:spLocks noEditPoints="1"/>
            </p:cNvSpPr>
            <p:nvPr>
              <p:custDataLst>
                <p:tags r:id="rId132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7" name="Freeform 171"/>
            <p:cNvSpPr>
              <a:spLocks noEditPoints="1"/>
            </p:cNvSpPr>
            <p:nvPr>
              <p:custDataLst>
                <p:tags r:id="rId133"/>
              </p:custDataLst>
            </p:nvPr>
          </p:nvSpPr>
          <p:spPr bwMode="auto">
            <a:xfrm>
              <a:off x="10117138" y="3190875"/>
              <a:ext cx="166688" cy="166687"/>
            </a:xfrm>
            <a:custGeom>
              <a:avLst/>
              <a:gdLst>
                <a:gd name="T0" fmla="*/ 0 w 105"/>
                <a:gd name="T1" fmla="*/ 52 h 105"/>
                <a:gd name="T2" fmla="*/ 52 w 105"/>
                <a:gd name="T3" fmla="*/ 105 h 105"/>
                <a:gd name="T4" fmla="*/ 105 w 105"/>
                <a:gd name="T5" fmla="*/ 52 h 105"/>
                <a:gd name="T6" fmla="*/ 52 w 105"/>
                <a:gd name="T7" fmla="*/ 0 h 105"/>
                <a:gd name="T8" fmla="*/ 0 w 105"/>
                <a:gd name="T9" fmla="*/ 52 h 105"/>
                <a:gd name="T10" fmla="*/ 0 w 105"/>
                <a:gd name="T11" fmla="*/ 52 h 105"/>
                <a:gd name="T12" fmla="*/ 0 w 105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105">
                  <a:moveTo>
                    <a:pt x="0" y="52"/>
                  </a:move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5" y="81"/>
                    <a:pt x="105" y="52"/>
                  </a:cubicBezTo>
                  <a:cubicBezTo>
                    <a:pt x="105" y="23"/>
                    <a:pt x="81" y="0"/>
                    <a:pt x="52" y="0"/>
                  </a:cubicBezTo>
                  <a:cubicBezTo>
                    <a:pt x="23" y="0"/>
                    <a:pt x="0" y="23"/>
                    <a:pt x="0" y="52"/>
                  </a:cubicBezTo>
                  <a:close/>
                  <a:moveTo>
                    <a:pt x="0" y="52"/>
                  </a:moveTo>
                  <a:cubicBezTo>
                    <a:pt x="0" y="52"/>
                    <a:pt x="0" y="52"/>
                    <a:pt x="0" y="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8" name="Freeform 172"/>
            <p:cNvSpPr>
              <a:spLocks noEditPoints="1"/>
            </p:cNvSpPr>
            <p:nvPr>
              <p:custDataLst>
                <p:tags r:id="rId134"/>
              </p:custDataLst>
            </p:nvPr>
          </p:nvSpPr>
          <p:spPr bwMode="auto">
            <a:xfrm>
              <a:off x="10093325" y="3168650"/>
              <a:ext cx="212725" cy="211137"/>
            </a:xfrm>
            <a:custGeom>
              <a:avLst/>
              <a:gdLst>
                <a:gd name="T0" fmla="*/ 67 w 134"/>
                <a:gd name="T1" fmla="*/ 133 h 133"/>
                <a:gd name="T2" fmla="*/ 0 w 134"/>
                <a:gd name="T3" fmla="*/ 66 h 133"/>
                <a:gd name="T4" fmla="*/ 67 w 134"/>
                <a:gd name="T5" fmla="*/ 0 h 133"/>
                <a:gd name="T6" fmla="*/ 134 w 134"/>
                <a:gd name="T7" fmla="*/ 66 h 133"/>
                <a:gd name="T8" fmla="*/ 67 w 134"/>
                <a:gd name="T9" fmla="*/ 133 h 133"/>
                <a:gd name="T10" fmla="*/ 67 w 134"/>
                <a:gd name="T11" fmla="*/ 28 h 133"/>
                <a:gd name="T12" fmla="*/ 67 w 134"/>
                <a:gd name="T13" fmla="*/ 28 h 133"/>
                <a:gd name="T14" fmla="*/ 67 w 134"/>
                <a:gd name="T15" fmla="*/ 28 h 133"/>
                <a:gd name="T16" fmla="*/ 67 w 134"/>
                <a:gd name="T17" fmla="*/ 2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33">
                  <a:moveTo>
                    <a:pt x="67" y="133"/>
                  </a:moveTo>
                  <a:cubicBezTo>
                    <a:pt x="30" y="133"/>
                    <a:pt x="0" y="103"/>
                    <a:pt x="0" y="66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104" y="0"/>
                    <a:pt x="134" y="30"/>
                    <a:pt x="134" y="66"/>
                  </a:cubicBezTo>
                  <a:cubicBezTo>
                    <a:pt x="134" y="103"/>
                    <a:pt x="104" y="133"/>
                    <a:pt x="67" y="133"/>
                  </a:cubicBezTo>
                  <a:close/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9" name="Freeform 173"/>
            <p:cNvSpPr>
              <a:spLocks noEditPoints="1"/>
            </p:cNvSpPr>
            <p:nvPr>
              <p:custDataLst>
                <p:tags r:id="rId135"/>
              </p:custDataLst>
            </p:nvPr>
          </p:nvSpPr>
          <p:spPr bwMode="auto">
            <a:xfrm>
              <a:off x="10229850" y="2908300"/>
              <a:ext cx="304800" cy="322262"/>
            </a:xfrm>
            <a:custGeom>
              <a:avLst/>
              <a:gdLst>
                <a:gd name="T0" fmla="*/ 42 w 192"/>
                <a:gd name="T1" fmla="*/ 203 h 203"/>
                <a:gd name="T2" fmla="*/ 192 w 192"/>
                <a:gd name="T3" fmla="*/ 61 h 203"/>
                <a:gd name="T4" fmla="*/ 103 w 192"/>
                <a:gd name="T5" fmla="*/ 0 h 203"/>
                <a:gd name="T6" fmla="*/ 0 w 192"/>
                <a:gd name="T7" fmla="*/ 166 h 203"/>
                <a:gd name="T8" fmla="*/ 42 w 192"/>
                <a:gd name="T9" fmla="*/ 203 h 203"/>
                <a:gd name="T10" fmla="*/ 42 w 192"/>
                <a:gd name="T11" fmla="*/ 203 h 203"/>
                <a:gd name="T12" fmla="*/ 42 w 192"/>
                <a:gd name="T13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42" y="203"/>
                  </a:moveTo>
                  <a:cubicBezTo>
                    <a:pt x="192" y="61"/>
                    <a:pt x="192" y="61"/>
                    <a:pt x="192" y="6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24" y="173"/>
                    <a:pt x="35" y="189"/>
                    <a:pt x="42" y="203"/>
                  </a:cubicBezTo>
                  <a:close/>
                  <a:moveTo>
                    <a:pt x="42" y="203"/>
                  </a:moveTo>
                  <a:cubicBezTo>
                    <a:pt x="42" y="203"/>
                    <a:pt x="42" y="203"/>
                    <a:pt x="42" y="203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40" name="Freeform 174"/>
            <p:cNvSpPr>
              <a:spLocks noEditPoints="1"/>
            </p:cNvSpPr>
            <p:nvPr>
              <p:custDataLst>
                <p:tags r:id="rId136"/>
              </p:custDataLst>
            </p:nvPr>
          </p:nvSpPr>
          <p:spPr bwMode="auto">
            <a:xfrm>
              <a:off x="10194925" y="2859088"/>
              <a:ext cx="198438" cy="312737"/>
            </a:xfrm>
            <a:custGeom>
              <a:avLst/>
              <a:gdLst>
                <a:gd name="T0" fmla="*/ 3 w 125"/>
                <a:gd name="T1" fmla="*/ 195 h 197"/>
                <a:gd name="T2" fmla="*/ 22 w 125"/>
                <a:gd name="T3" fmla="*/ 197 h 197"/>
                <a:gd name="T4" fmla="*/ 125 w 125"/>
                <a:gd name="T5" fmla="*/ 31 h 197"/>
                <a:gd name="T6" fmla="*/ 66 w 125"/>
                <a:gd name="T7" fmla="*/ 0 h 197"/>
                <a:gd name="T8" fmla="*/ 3 w 125"/>
                <a:gd name="T9" fmla="*/ 196 h 197"/>
                <a:gd name="T10" fmla="*/ 3 w 125"/>
                <a:gd name="T11" fmla="*/ 195 h 197"/>
                <a:gd name="T12" fmla="*/ 3 w 125"/>
                <a:gd name="T13" fmla="*/ 195 h 197"/>
                <a:gd name="T14" fmla="*/ 3 w 125"/>
                <a:gd name="T15" fmla="*/ 19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7">
                  <a:moveTo>
                    <a:pt x="3" y="195"/>
                  </a:moveTo>
                  <a:cubicBezTo>
                    <a:pt x="10" y="195"/>
                    <a:pt x="16" y="196"/>
                    <a:pt x="22" y="197"/>
                  </a:cubicBezTo>
                  <a:cubicBezTo>
                    <a:pt x="125" y="31"/>
                    <a:pt x="125" y="31"/>
                    <a:pt x="125" y="3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3" y="196"/>
                    <a:pt x="3" y="196"/>
                    <a:pt x="3" y="196"/>
                  </a:cubicBezTo>
                  <a:cubicBezTo>
                    <a:pt x="6" y="195"/>
                    <a:pt x="0" y="195"/>
                    <a:pt x="3" y="195"/>
                  </a:cubicBezTo>
                  <a:close/>
                  <a:moveTo>
                    <a:pt x="3" y="195"/>
                  </a:moveTo>
                  <a:cubicBezTo>
                    <a:pt x="3" y="195"/>
                    <a:pt x="3" y="195"/>
                    <a:pt x="3" y="1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41" name="Freeform 175"/>
            <p:cNvSpPr>
              <a:spLocks noEditPoints="1"/>
            </p:cNvSpPr>
            <p:nvPr>
              <p:custDataLst>
                <p:tags r:id="rId137"/>
              </p:custDataLst>
            </p:nvPr>
          </p:nvSpPr>
          <p:spPr bwMode="auto">
            <a:xfrm>
              <a:off x="9866313" y="3319463"/>
              <a:ext cx="304800" cy="322262"/>
            </a:xfrm>
            <a:custGeom>
              <a:avLst/>
              <a:gdLst>
                <a:gd name="T0" fmla="*/ 150 w 192"/>
                <a:gd name="T1" fmla="*/ 0 h 203"/>
                <a:gd name="T2" fmla="*/ 0 w 192"/>
                <a:gd name="T3" fmla="*/ 143 h 203"/>
                <a:gd name="T4" fmla="*/ 89 w 192"/>
                <a:gd name="T5" fmla="*/ 203 h 203"/>
                <a:gd name="T6" fmla="*/ 192 w 192"/>
                <a:gd name="T7" fmla="*/ 36 h 203"/>
                <a:gd name="T8" fmla="*/ 150 w 192"/>
                <a:gd name="T9" fmla="*/ 0 h 203"/>
                <a:gd name="T10" fmla="*/ 150 w 192"/>
                <a:gd name="T11" fmla="*/ 0 h 203"/>
                <a:gd name="T12" fmla="*/ 150 w 192"/>
                <a:gd name="T1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150" y="0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89" y="203"/>
                    <a:pt x="89" y="203"/>
                    <a:pt x="89" y="203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68" y="30"/>
                    <a:pt x="157" y="14"/>
                    <a:pt x="150" y="0"/>
                  </a:cubicBezTo>
                  <a:close/>
                  <a:moveTo>
                    <a:pt x="150" y="0"/>
                  </a:moveTo>
                  <a:cubicBezTo>
                    <a:pt x="150" y="0"/>
                    <a:pt x="150" y="0"/>
                    <a:pt x="150" y="0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42" name="Freeform 176"/>
            <p:cNvSpPr>
              <a:spLocks noEditPoints="1"/>
            </p:cNvSpPr>
            <p:nvPr>
              <p:custDataLst>
                <p:tags r:id="rId138"/>
              </p:custDataLst>
            </p:nvPr>
          </p:nvSpPr>
          <p:spPr bwMode="auto">
            <a:xfrm>
              <a:off x="10007600" y="3376613"/>
              <a:ext cx="198438" cy="314325"/>
            </a:xfrm>
            <a:custGeom>
              <a:avLst/>
              <a:gdLst>
                <a:gd name="T0" fmla="*/ 122 w 125"/>
                <a:gd name="T1" fmla="*/ 3 h 198"/>
                <a:gd name="T2" fmla="*/ 103 w 125"/>
                <a:gd name="T3" fmla="*/ 0 h 198"/>
                <a:gd name="T4" fmla="*/ 0 w 125"/>
                <a:gd name="T5" fmla="*/ 167 h 198"/>
                <a:gd name="T6" fmla="*/ 60 w 125"/>
                <a:gd name="T7" fmla="*/ 198 h 198"/>
                <a:gd name="T8" fmla="*/ 122 w 125"/>
                <a:gd name="T9" fmla="*/ 2 h 198"/>
                <a:gd name="T10" fmla="*/ 122 w 125"/>
                <a:gd name="T11" fmla="*/ 3 h 198"/>
                <a:gd name="T12" fmla="*/ 122 w 125"/>
                <a:gd name="T13" fmla="*/ 3 h 198"/>
                <a:gd name="T14" fmla="*/ 122 w 125"/>
                <a:gd name="T15" fmla="*/ 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8">
                  <a:moveTo>
                    <a:pt x="122" y="3"/>
                  </a:moveTo>
                  <a:cubicBezTo>
                    <a:pt x="115" y="3"/>
                    <a:pt x="109" y="2"/>
                    <a:pt x="103" y="0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18" y="3"/>
                    <a:pt x="125" y="3"/>
                    <a:pt x="122" y="3"/>
                  </a:cubicBezTo>
                  <a:close/>
                  <a:moveTo>
                    <a:pt x="122" y="3"/>
                  </a:moveTo>
                  <a:cubicBezTo>
                    <a:pt x="122" y="3"/>
                    <a:pt x="122" y="3"/>
                    <a:pt x="12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43" name="Freeform 177"/>
            <p:cNvSpPr>
              <a:spLocks noEditPoints="1"/>
            </p:cNvSpPr>
            <p:nvPr>
              <p:custDataLst>
                <p:tags r:id="rId139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44" name="Freeform 178"/>
            <p:cNvSpPr>
              <a:spLocks noEditPoints="1"/>
            </p:cNvSpPr>
            <p:nvPr>
              <p:custDataLst>
                <p:tags r:id="rId140"/>
              </p:custDataLst>
            </p:nvPr>
          </p:nvSpPr>
          <p:spPr bwMode="auto">
            <a:xfrm>
              <a:off x="11031538" y="2270125"/>
              <a:ext cx="706438" cy="709612"/>
            </a:xfrm>
            <a:custGeom>
              <a:avLst/>
              <a:gdLst>
                <a:gd name="T0" fmla="*/ 224 w 445"/>
                <a:gd name="T1" fmla="*/ 0 h 446"/>
                <a:gd name="T2" fmla="*/ 311 w 445"/>
                <a:gd name="T3" fmla="*/ 18 h 446"/>
                <a:gd name="T4" fmla="*/ 381 w 445"/>
                <a:gd name="T5" fmla="*/ 66 h 446"/>
                <a:gd name="T6" fmla="*/ 428 w 445"/>
                <a:gd name="T7" fmla="*/ 137 h 446"/>
                <a:gd name="T8" fmla="*/ 445 w 445"/>
                <a:gd name="T9" fmla="*/ 223 h 446"/>
                <a:gd name="T10" fmla="*/ 428 w 445"/>
                <a:gd name="T11" fmla="*/ 304 h 446"/>
                <a:gd name="T12" fmla="*/ 386 w 445"/>
                <a:gd name="T13" fmla="*/ 370 h 446"/>
                <a:gd name="T14" fmla="*/ 376 w 445"/>
                <a:gd name="T15" fmla="*/ 390 h 446"/>
                <a:gd name="T16" fmla="*/ 384 w 445"/>
                <a:gd name="T17" fmla="*/ 405 h 446"/>
                <a:gd name="T18" fmla="*/ 430 w 445"/>
                <a:gd name="T19" fmla="*/ 420 h 446"/>
                <a:gd name="T20" fmla="*/ 410 w 445"/>
                <a:gd name="T21" fmla="*/ 429 h 446"/>
                <a:gd name="T22" fmla="*/ 332 w 445"/>
                <a:gd name="T23" fmla="*/ 442 h 446"/>
                <a:gd name="T24" fmla="*/ 289 w 445"/>
                <a:gd name="T25" fmla="*/ 445 h 446"/>
                <a:gd name="T26" fmla="*/ 255 w 445"/>
                <a:gd name="T27" fmla="*/ 445 h 446"/>
                <a:gd name="T28" fmla="*/ 227 w 445"/>
                <a:gd name="T29" fmla="*/ 444 h 446"/>
                <a:gd name="T30" fmla="*/ 203 w 445"/>
                <a:gd name="T31" fmla="*/ 441 h 446"/>
                <a:gd name="T32" fmla="*/ 123 w 445"/>
                <a:gd name="T33" fmla="*/ 418 h 446"/>
                <a:gd name="T34" fmla="*/ 58 w 445"/>
                <a:gd name="T35" fmla="*/ 369 h 446"/>
                <a:gd name="T36" fmla="*/ 16 w 445"/>
                <a:gd name="T37" fmla="*/ 301 h 446"/>
                <a:gd name="T38" fmla="*/ 1 w 445"/>
                <a:gd name="T39" fmla="*/ 219 h 446"/>
                <a:gd name="T40" fmla="*/ 19 w 445"/>
                <a:gd name="T41" fmla="*/ 133 h 446"/>
                <a:gd name="T42" fmla="*/ 67 w 445"/>
                <a:gd name="T43" fmla="*/ 63 h 446"/>
                <a:gd name="T44" fmla="*/ 138 w 445"/>
                <a:gd name="T45" fmla="*/ 17 h 446"/>
                <a:gd name="T46" fmla="*/ 224 w 445"/>
                <a:gd name="T47" fmla="*/ 0 h 446"/>
                <a:gd name="T48" fmla="*/ 126 w 445"/>
                <a:gd name="T49" fmla="*/ 222 h 446"/>
                <a:gd name="T50" fmla="*/ 117 w 445"/>
                <a:gd name="T51" fmla="*/ 200 h 446"/>
                <a:gd name="T52" fmla="*/ 95 w 445"/>
                <a:gd name="T53" fmla="*/ 191 h 446"/>
                <a:gd name="T54" fmla="*/ 72 w 445"/>
                <a:gd name="T55" fmla="*/ 200 h 446"/>
                <a:gd name="T56" fmla="*/ 63 w 445"/>
                <a:gd name="T57" fmla="*/ 222 h 446"/>
                <a:gd name="T58" fmla="*/ 72 w 445"/>
                <a:gd name="T59" fmla="*/ 245 h 446"/>
                <a:gd name="T60" fmla="*/ 95 w 445"/>
                <a:gd name="T61" fmla="*/ 254 h 446"/>
                <a:gd name="T62" fmla="*/ 117 w 445"/>
                <a:gd name="T63" fmla="*/ 245 h 446"/>
                <a:gd name="T64" fmla="*/ 126 w 445"/>
                <a:gd name="T65" fmla="*/ 222 h 446"/>
                <a:gd name="T66" fmla="*/ 253 w 445"/>
                <a:gd name="T67" fmla="*/ 222 h 446"/>
                <a:gd name="T68" fmla="*/ 243 w 445"/>
                <a:gd name="T69" fmla="*/ 199 h 446"/>
                <a:gd name="T70" fmla="*/ 220 w 445"/>
                <a:gd name="T71" fmla="*/ 190 h 446"/>
                <a:gd name="T72" fmla="*/ 197 w 445"/>
                <a:gd name="T73" fmla="*/ 199 h 446"/>
                <a:gd name="T74" fmla="*/ 188 w 445"/>
                <a:gd name="T75" fmla="*/ 222 h 446"/>
                <a:gd name="T76" fmla="*/ 197 w 445"/>
                <a:gd name="T77" fmla="*/ 245 h 446"/>
                <a:gd name="T78" fmla="*/ 220 w 445"/>
                <a:gd name="T79" fmla="*/ 254 h 446"/>
                <a:gd name="T80" fmla="*/ 243 w 445"/>
                <a:gd name="T81" fmla="*/ 245 h 446"/>
                <a:gd name="T82" fmla="*/ 253 w 445"/>
                <a:gd name="T83" fmla="*/ 222 h 446"/>
                <a:gd name="T84" fmla="*/ 378 w 445"/>
                <a:gd name="T85" fmla="*/ 222 h 446"/>
                <a:gd name="T86" fmla="*/ 369 w 445"/>
                <a:gd name="T87" fmla="*/ 199 h 446"/>
                <a:gd name="T88" fmla="*/ 346 w 445"/>
                <a:gd name="T89" fmla="*/ 190 h 446"/>
                <a:gd name="T90" fmla="*/ 323 w 445"/>
                <a:gd name="T91" fmla="*/ 199 h 446"/>
                <a:gd name="T92" fmla="*/ 314 w 445"/>
                <a:gd name="T93" fmla="*/ 222 h 446"/>
                <a:gd name="T94" fmla="*/ 323 w 445"/>
                <a:gd name="T95" fmla="*/ 244 h 446"/>
                <a:gd name="T96" fmla="*/ 346 w 445"/>
                <a:gd name="T97" fmla="*/ 254 h 446"/>
                <a:gd name="T98" fmla="*/ 369 w 445"/>
                <a:gd name="T99" fmla="*/ 244 h 446"/>
                <a:gd name="T100" fmla="*/ 378 w 445"/>
                <a:gd name="T101" fmla="*/ 222 h 446"/>
                <a:gd name="T102" fmla="*/ 378 w 445"/>
                <a:gd name="T103" fmla="*/ 222 h 446"/>
                <a:gd name="T104" fmla="*/ 378 w 445"/>
                <a:gd name="T105" fmla="*/ 222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6">
                  <a:moveTo>
                    <a:pt x="224" y="0"/>
                  </a:moveTo>
                  <a:cubicBezTo>
                    <a:pt x="255" y="0"/>
                    <a:pt x="284" y="6"/>
                    <a:pt x="311" y="18"/>
                  </a:cubicBezTo>
                  <a:cubicBezTo>
                    <a:pt x="338" y="30"/>
                    <a:pt x="361" y="46"/>
                    <a:pt x="381" y="66"/>
                  </a:cubicBezTo>
                  <a:cubicBezTo>
                    <a:pt x="401" y="86"/>
                    <a:pt x="416" y="110"/>
                    <a:pt x="428" y="137"/>
                  </a:cubicBezTo>
                  <a:cubicBezTo>
                    <a:pt x="439" y="164"/>
                    <a:pt x="445" y="193"/>
                    <a:pt x="445" y="223"/>
                  </a:cubicBezTo>
                  <a:cubicBezTo>
                    <a:pt x="444" y="252"/>
                    <a:pt x="438" y="279"/>
                    <a:pt x="428" y="304"/>
                  </a:cubicBezTo>
                  <a:cubicBezTo>
                    <a:pt x="417" y="329"/>
                    <a:pt x="403" y="351"/>
                    <a:pt x="386" y="370"/>
                  </a:cubicBezTo>
                  <a:cubicBezTo>
                    <a:pt x="381" y="376"/>
                    <a:pt x="377" y="383"/>
                    <a:pt x="376" y="390"/>
                  </a:cubicBezTo>
                  <a:cubicBezTo>
                    <a:pt x="375" y="396"/>
                    <a:pt x="378" y="402"/>
                    <a:pt x="384" y="405"/>
                  </a:cubicBezTo>
                  <a:cubicBezTo>
                    <a:pt x="397" y="412"/>
                    <a:pt x="413" y="417"/>
                    <a:pt x="430" y="420"/>
                  </a:cubicBezTo>
                  <a:cubicBezTo>
                    <a:pt x="434" y="421"/>
                    <a:pt x="427" y="424"/>
                    <a:pt x="410" y="429"/>
                  </a:cubicBezTo>
                  <a:cubicBezTo>
                    <a:pt x="393" y="435"/>
                    <a:pt x="367" y="439"/>
                    <a:pt x="332" y="442"/>
                  </a:cubicBezTo>
                  <a:cubicBezTo>
                    <a:pt x="316" y="444"/>
                    <a:pt x="302" y="445"/>
                    <a:pt x="289" y="445"/>
                  </a:cubicBezTo>
                  <a:cubicBezTo>
                    <a:pt x="277" y="446"/>
                    <a:pt x="265" y="446"/>
                    <a:pt x="255" y="445"/>
                  </a:cubicBezTo>
                  <a:cubicBezTo>
                    <a:pt x="245" y="445"/>
                    <a:pt x="235" y="445"/>
                    <a:pt x="227" y="444"/>
                  </a:cubicBezTo>
                  <a:cubicBezTo>
                    <a:pt x="218" y="443"/>
                    <a:pt x="211" y="442"/>
                    <a:pt x="203" y="441"/>
                  </a:cubicBezTo>
                  <a:cubicBezTo>
                    <a:pt x="175" y="438"/>
                    <a:pt x="148" y="430"/>
                    <a:pt x="123" y="418"/>
                  </a:cubicBezTo>
                  <a:cubicBezTo>
                    <a:pt x="98" y="405"/>
                    <a:pt x="77" y="389"/>
                    <a:pt x="58" y="369"/>
                  </a:cubicBezTo>
                  <a:cubicBezTo>
                    <a:pt x="40" y="349"/>
                    <a:pt x="26" y="327"/>
                    <a:pt x="16" y="301"/>
                  </a:cubicBezTo>
                  <a:cubicBezTo>
                    <a:pt x="5" y="275"/>
                    <a:pt x="0" y="248"/>
                    <a:pt x="1" y="219"/>
                  </a:cubicBezTo>
                  <a:cubicBezTo>
                    <a:pt x="1" y="189"/>
                    <a:pt x="7" y="160"/>
                    <a:pt x="19" y="133"/>
                  </a:cubicBezTo>
                  <a:cubicBezTo>
                    <a:pt x="31" y="106"/>
                    <a:pt x="47" y="83"/>
                    <a:pt x="67" y="63"/>
                  </a:cubicBezTo>
                  <a:cubicBezTo>
                    <a:pt x="87" y="44"/>
                    <a:pt x="111" y="28"/>
                    <a:pt x="138" y="17"/>
                  </a:cubicBezTo>
                  <a:cubicBezTo>
                    <a:pt x="165" y="5"/>
                    <a:pt x="194" y="0"/>
                    <a:pt x="224" y="0"/>
                  </a:cubicBezTo>
                  <a:close/>
                  <a:moveTo>
                    <a:pt x="126" y="222"/>
                  </a:moveTo>
                  <a:cubicBezTo>
                    <a:pt x="126" y="213"/>
                    <a:pt x="123" y="206"/>
                    <a:pt x="117" y="200"/>
                  </a:cubicBezTo>
                  <a:cubicBezTo>
                    <a:pt x="111" y="194"/>
                    <a:pt x="103" y="191"/>
                    <a:pt x="95" y="191"/>
                  </a:cubicBezTo>
                  <a:cubicBezTo>
                    <a:pt x="86" y="191"/>
                    <a:pt x="78" y="194"/>
                    <a:pt x="72" y="200"/>
                  </a:cubicBezTo>
                  <a:cubicBezTo>
                    <a:pt x="66" y="206"/>
                    <a:pt x="63" y="213"/>
                    <a:pt x="63" y="222"/>
                  </a:cubicBezTo>
                  <a:cubicBezTo>
                    <a:pt x="63" y="231"/>
                    <a:pt x="66" y="238"/>
                    <a:pt x="72" y="245"/>
                  </a:cubicBezTo>
                  <a:cubicBezTo>
                    <a:pt x="78" y="251"/>
                    <a:pt x="86" y="254"/>
                    <a:pt x="95" y="254"/>
                  </a:cubicBezTo>
                  <a:cubicBezTo>
                    <a:pt x="103" y="254"/>
                    <a:pt x="111" y="251"/>
                    <a:pt x="117" y="245"/>
                  </a:cubicBezTo>
                  <a:cubicBezTo>
                    <a:pt x="123" y="238"/>
                    <a:pt x="126" y="231"/>
                    <a:pt x="126" y="222"/>
                  </a:cubicBezTo>
                  <a:close/>
                  <a:moveTo>
                    <a:pt x="253" y="222"/>
                  </a:moveTo>
                  <a:cubicBezTo>
                    <a:pt x="253" y="213"/>
                    <a:pt x="249" y="205"/>
                    <a:pt x="243" y="199"/>
                  </a:cubicBezTo>
                  <a:cubicBezTo>
                    <a:pt x="237" y="193"/>
                    <a:pt x="229" y="190"/>
                    <a:pt x="220" y="190"/>
                  </a:cubicBezTo>
                  <a:cubicBezTo>
                    <a:pt x="211" y="190"/>
                    <a:pt x="204" y="193"/>
                    <a:pt x="197" y="199"/>
                  </a:cubicBezTo>
                  <a:cubicBezTo>
                    <a:pt x="191" y="205"/>
                    <a:pt x="188" y="213"/>
                    <a:pt x="188" y="222"/>
                  </a:cubicBezTo>
                  <a:cubicBezTo>
                    <a:pt x="188" y="231"/>
                    <a:pt x="191" y="238"/>
                    <a:pt x="197" y="245"/>
                  </a:cubicBezTo>
                  <a:cubicBezTo>
                    <a:pt x="204" y="251"/>
                    <a:pt x="211" y="254"/>
                    <a:pt x="220" y="254"/>
                  </a:cubicBezTo>
                  <a:cubicBezTo>
                    <a:pt x="229" y="254"/>
                    <a:pt x="237" y="251"/>
                    <a:pt x="243" y="245"/>
                  </a:cubicBezTo>
                  <a:cubicBezTo>
                    <a:pt x="249" y="238"/>
                    <a:pt x="253" y="231"/>
                    <a:pt x="253" y="222"/>
                  </a:cubicBezTo>
                  <a:close/>
                  <a:moveTo>
                    <a:pt x="378" y="222"/>
                  </a:moveTo>
                  <a:cubicBezTo>
                    <a:pt x="378" y="213"/>
                    <a:pt x="375" y="205"/>
                    <a:pt x="369" y="199"/>
                  </a:cubicBezTo>
                  <a:cubicBezTo>
                    <a:pt x="362" y="193"/>
                    <a:pt x="355" y="190"/>
                    <a:pt x="346" y="190"/>
                  </a:cubicBezTo>
                  <a:cubicBezTo>
                    <a:pt x="337" y="190"/>
                    <a:pt x="329" y="193"/>
                    <a:pt x="323" y="199"/>
                  </a:cubicBezTo>
                  <a:cubicBezTo>
                    <a:pt x="317" y="205"/>
                    <a:pt x="314" y="213"/>
                    <a:pt x="314" y="222"/>
                  </a:cubicBezTo>
                  <a:cubicBezTo>
                    <a:pt x="314" y="230"/>
                    <a:pt x="317" y="238"/>
                    <a:pt x="323" y="244"/>
                  </a:cubicBezTo>
                  <a:cubicBezTo>
                    <a:pt x="329" y="251"/>
                    <a:pt x="337" y="254"/>
                    <a:pt x="346" y="254"/>
                  </a:cubicBezTo>
                  <a:cubicBezTo>
                    <a:pt x="355" y="254"/>
                    <a:pt x="362" y="251"/>
                    <a:pt x="369" y="244"/>
                  </a:cubicBezTo>
                  <a:cubicBezTo>
                    <a:pt x="375" y="238"/>
                    <a:pt x="378" y="230"/>
                    <a:pt x="378" y="222"/>
                  </a:cubicBezTo>
                  <a:close/>
                  <a:moveTo>
                    <a:pt x="378" y="222"/>
                  </a:moveTo>
                  <a:cubicBezTo>
                    <a:pt x="378" y="222"/>
                    <a:pt x="378" y="222"/>
                    <a:pt x="378" y="222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45" name="Freeform 179"/>
            <p:cNvSpPr>
              <a:spLocks noEditPoints="1"/>
            </p:cNvSpPr>
            <p:nvPr>
              <p:custDataLst>
                <p:tags r:id="rId141"/>
              </p:custDataLst>
            </p:nvPr>
          </p:nvSpPr>
          <p:spPr bwMode="auto">
            <a:xfrm>
              <a:off x="10672763" y="2073275"/>
              <a:ext cx="706438" cy="711200"/>
            </a:xfrm>
            <a:custGeom>
              <a:avLst/>
              <a:gdLst>
                <a:gd name="T0" fmla="*/ 221 w 445"/>
                <a:gd name="T1" fmla="*/ 1 h 447"/>
                <a:gd name="T2" fmla="*/ 307 w 445"/>
                <a:gd name="T3" fmla="*/ 17 h 447"/>
                <a:gd name="T4" fmla="*/ 378 w 445"/>
                <a:gd name="T5" fmla="*/ 64 h 447"/>
                <a:gd name="T6" fmla="*/ 426 w 445"/>
                <a:gd name="T7" fmla="*/ 134 h 447"/>
                <a:gd name="T8" fmla="*/ 445 w 445"/>
                <a:gd name="T9" fmla="*/ 220 h 447"/>
                <a:gd name="T10" fmla="*/ 430 w 445"/>
                <a:gd name="T11" fmla="*/ 302 h 447"/>
                <a:gd name="T12" fmla="*/ 387 w 445"/>
                <a:gd name="T13" fmla="*/ 370 h 447"/>
                <a:gd name="T14" fmla="*/ 322 w 445"/>
                <a:gd name="T15" fmla="*/ 418 h 447"/>
                <a:gd name="T16" fmla="*/ 242 w 445"/>
                <a:gd name="T17" fmla="*/ 442 h 447"/>
                <a:gd name="T18" fmla="*/ 218 w 445"/>
                <a:gd name="T19" fmla="*/ 445 h 447"/>
                <a:gd name="T20" fmla="*/ 190 w 445"/>
                <a:gd name="T21" fmla="*/ 446 h 447"/>
                <a:gd name="T22" fmla="*/ 156 w 445"/>
                <a:gd name="T23" fmla="*/ 446 h 447"/>
                <a:gd name="T24" fmla="*/ 113 w 445"/>
                <a:gd name="T25" fmla="*/ 443 h 447"/>
                <a:gd name="T26" fmla="*/ 35 w 445"/>
                <a:gd name="T27" fmla="*/ 430 h 447"/>
                <a:gd name="T28" fmla="*/ 15 w 445"/>
                <a:gd name="T29" fmla="*/ 421 h 447"/>
                <a:gd name="T30" fmla="*/ 61 w 445"/>
                <a:gd name="T31" fmla="*/ 406 h 447"/>
                <a:gd name="T32" fmla="*/ 69 w 445"/>
                <a:gd name="T33" fmla="*/ 390 h 447"/>
                <a:gd name="T34" fmla="*/ 59 w 445"/>
                <a:gd name="T35" fmla="*/ 371 h 447"/>
                <a:gd name="T36" fmla="*/ 18 w 445"/>
                <a:gd name="T37" fmla="*/ 305 h 447"/>
                <a:gd name="T38" fmla="*/ 1 w 445"/>
                <a:gd name="T39" fmla="*/ 224 h 447"/>
                <a:gd name="T40" fmla="*/ 17 w 445"/>
                <a:gd name="T41" fmla="*/ 138 h 447"/>
                <a:gd name="T42" fmla="*/ 64 w 445"/>
                <a:gd name="T43" fmla="*/ 67 h 447"/>
                <a:gd name="T44" fmla="*/ 134 w 445"/>
                <a:gd name="T45" fmla="*/ 19 h 447"/>
                <a:gd name="T46" fmla="*/ 221 w 445"/>
                <a:gd name="T47" fmla="*/ 1 h 447"/>
                <a:gd name="T48" fmla="*/ 319 w 445"/>
                <a:gd name="T49" fmla="*/ 223 h 447"/>
                <a:gd name="T50" fmla="*/ 328 w 445"/>
                <a:gd name="T51" fmla="*/ 245 h 447"/>
                <a:gd name="T52" fmla="*/ 351 w 445"/>
                <a:gd name="T53" fmla="*/ 255 h 447"/>
                <a:gd name="T54" fmla="*/ 373 w 445"/>
                <a:gd name="T55" fmla="*/ 245 h 447"/>
                <a:gd name="T56" fmla="*/ 382 w 445"/>
                <a:gd name="T57" fmla="*/ 223 h 447"/>
                <a:gd name="T58" fmla="*/ 373 w 445"/>
                <a:gd name="T59" fmla="*/ 201 h 447"/>
                <a:gd name="T60" fmla="*/ 351 w 445"/>
                <a:gd name="T61" fmla="*/ 192 h 447"/>
                <a:gd name="T62" fmla="*/ 328 w 445"/>
                <a:gd name="T63" fmla="*/ 201 h 447"/>
                <a:gd name="T64" fmla="*/ 319 w 445"/>
                <a:gd name="T65" fmla="*/ 223 h 447"/>
                <a:gd name="T66" fmla="*/ 193 w 445"/>
                <a:gd name="T67" fmla="*/ 223 h 447"/>
                <a:gd name="T68" fmla="*/ 202 w 445"/>
                <a:gd name="T69" fmla="*/ 246 h 447"/>
                <a:gd name="T70" fmla="*/ 225 w 445"/>
                <a:gd name="T71" fmla="*/ 255 h 447"/>
                <a:gd name="T72" fmla="*/ 248 w 445"/>
                <a:gd name="T73" fmla="*/ 246 h 447"/>
                <a:gd name="T74" fmla="*/ 257 w 445"/>
                <a:gd name="T75" fmla="*/ 223 h 447"/>
                <a:gd name="T76" fmla="*/ 248 w 445"/>
                <a:gd name="T77" fmla="*/ 200 h 447"/>
                <a:gd name="T78" fmla="*/ 225 w 445"/>
                <a:gd name="T79" fmla="*/ 191 h 447"/>
                <a:gd name="T80" fmla="*/ 202 w 445"/>
                <a:gd name="T81" fmla="*/ 200 h 447"/>
                <a:gd name="T82" fmla="*/ 193 w 445"/>
                <a:gd name="T83" fmla="*/ 223 h 447"/>
                <a:gd name="T84" fmla="*/ 67 w 445"/>
                <a:gd name="T85" fmla="*/ 223 h 447"/>
                <a:gd name="T86" fmla="*/ 77 w 445"/>
                <a:gd name="T87" fmla="*/ 245 h 447"/>
                <a:gd name="T88" fmla="*/ 99 w 445"/>
                <a:gd name="T89" fmla="*/ 255 h 447"/>
                <a:gd name="T90" fmla="*/ 122 w 445"/>
                <a:gd name="T91" fmla="*/ 245 h 447"/>
                <a:gd name="T92" fmla="*/ 131 w 445"/>
                <a:gd name="T93" fmla="*/ 223 h 447"/>
                <a:gd name="T94" fmla="*/ 122 w 445"/>
                <a:gd name="T95" fmla="*/ 200 h 447"/>
                <a:gd name="T96" fmla="*/ 99 w 445"/>
                <a:gd name="T97" fmla="*/ 191 h 447"/>
                <a:gd name="T98" fmla="*/ 77 w 445"/>
                <a:gd name="T99" fmla="*/ 200 h 447"/>
                <a:gd name="T100" fmla="*/ 67 w 445"/>
                <a:gd name="T101" fmla="*/ 223 h 447"/>
                <a:gd name="T102" fmla="*/ 67 w 445"/>
                <a:gd name="T103" fmla="*/ 223 h 447"/>
                <a:gd name="T104" fmla="*/ 67 w 445"/>
                <a:gd name="T105" fmla="*/ 22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7">
                  <a:moveTo>
                    <a:pt x="221" y="1"/>
                  </a:moveTo>
                  <a:cubicBezTo>
                    <a:pt x="251" y="0"/>
                    <a:pt x="280" y="6"/>
                    <a:pt x="307" y="17"/>
                  </a:cubicBezTo>
                  <a:cubicBezTo>
                    <a:pt x="334" y="29"/>
                    <a:pt x="358" y="45"/>
                    <a:pt x="378" y="64"/>
                  </a:cubicBezTo>
                  <a:cubicBezTo>
                    <a:pt x="398" y="84"/>
                    <a:pt x="415" y="107"/>
                    <a:pt x="426" y="134"/>
                  </a:cubicBezTo>
                  <a:cubicBezTo>
                    <a:pt x="438" y="161"/>
                    <a:pt x="444" y="189"/>
                    <a:pt x="445" y="220"/>
                  </a:cubicBezTo>
                  <a:cubicBezTo>
                    <a:pt x="445" y="249"/>
                    <a:pt x="440" y="276"/>
                    <a:pt x="430" y="302"/>
                  </a:cubicBezTo>
                  <a:cubicBezTo>
                    <a:pt x="419" y="327"/>
                    <a:pt x="405" y="350"/>
                    <a:pt x="387" y="370"/>
                  </a:cubicBezTo>
                  <a:cubicBezTo>
                    <a:pt x="368" y="389"/>
                    <a:pt x="347" y="406"/>
                    <a:pt x="322" y="418"/>
                  </a:cubicBezTo>
                  <a:cubicBezTo>
                    <a:pt x="297" y="431"/>
                    <a:pt x="271" y="439"/>
                    <a:pt x="242" y="442"/>
                  </a:cubicBezTo>
                  <a:cubicBezTo>
                    <a:pt x="235" y="443"/>
                    <a:pt x="227" y="444"/>
                    <a:pt x="218" y="445"/>
                  </a:cubicBezTo>
                  <a:cubicBezTo>
                    <a:pt x="210" y="445"/>
                    <a:pt x="200" y="446"/>
                    <a:pt x="190" y="446"/>
                  </a:cubicBezTo>
                  <a:cubicBezTo>
                    <a:pt x="180" y="447"/>
                    <a:pt x="169" y="447"/>
                    <a:pt x="156" y="446"/>
                  </a:cubicBezTo>
                  <a:cubicBezTo>
                    <a:pt x="143" y="446"/>
                    <a:pt x="129" y="445"/>
                    <a:pt x="113" y="443"/>
                  </a:cubicBezTo>
                  <a:cubicBezTo>
                    <a:pt x="78" y="440"/>
                    <a:pt x="52" y="435"/>
                    <a:pt x="35" y="430"/>
                  </a:cubicBezTo>
                  <a:cubicBezTo>
                    <a:pt x="18" y="425"/>
                    <a:pt x="11" y="422"/>
                    <a:pt x="15" y="421"/>
                  </a:cubicBezTo>
                  <a:cubicBezTo>
                    <a:pt x="33" y="418"/>
                    <a:pt x="48" y="413"/>
                    <a:pt x="61" y="406"/>
                  </a:cubicBezTo>
                  <a:cubicBezTo>
                    <a:pt x="67" y="403"/>
                    <a:pt x="70" y="397"/>
                    <a:pt x="69" y="390"/>
                  </a:cubicBezTo>
                  <a:cubicBezTo>
                    <a:pt x="68" y="384"/>
                    <a:pt x="65" y="377"/>
                    <a:pt x="59" y="371"/>
                  </a:cubicBezTo>
                  <a:cubicBezTo>
                    <a:pt x="42" y="352"/>
                    <a:pt x="28" y="330"/>
                    <a:pt x="18" y="305"/>
                  </a:cubicBezTo>
                  <a:cubicBezTo>
                    <a:pt x="7" y="280"/>
                    <a:pt x="1" y="253"/>
                    <a:pt x="1" y="224"/>
                  </a:cubicBezTo>
                  <a:cubicBezTo>
                    <a:pt x="0" y="193"/>
                    <a:pt x="6" y="165"/>
                    <a:pt x="17" y="138"/>
                  </a:cubicBezTo>
                  <a:cubicBezTo>
                    <a:pt x="29" y="111"/>
                    <a:pt x="44" y="87"/>
                    <a:pt x="64" y="67"/>
                  </a:cubicBezTo>
                  <a:cubicBezTo>
                    <a:pt x="84" y="47"/>
                    <a:pt x="107" y="31"/>
                    <a:pt x="134" y="19"/>
                  </a:cubicBezTo>
                  <a:cubicBezTo>
                    <a:pt x="161" y="7"/>
                    <a:pt x="190" y="1"/>
                    <a:pt x="221" y="1"/>
                  </a:cubicBezTo>
                  <a:close/>
                  <a:moveTo>
                    <a:pt x="319" y="223"/>
                  </a:moveTo>
                  <a:cubicBezTo>
                    <a:pt x="319" y="232"/>
                    <a:pt x="322" y="239"/>
                    <a:pt x="328" y="245"/>
                  </a:cubicBezTo>
                  <a:cubicBezTo>
                    <a:pt x="334" y="252"/>
                    <a:pt x="342" y="255"/>
                    <a:pt x="351" y="255"/>
                  </a:cubicBezTo>
                  <a:cubicBezTo>
                    <a:pt x="359" y="255"/>
                    <a:pt x="367" y="252"/>
                    <a:pt x="373" y="245"/>
                  </a:cubicBezTo>
                  <a:cubicBezTo>
                    <a:pt x="379" y="239"/>
                    <a:pt x="382" y="232"/>
                    <a:pt x="382" y="223"/>
                  </a:cubicBezTo>
                  <a:cubicBezTo>
                    <a:pt x="382" y="214"/>
                    <a:pt x="379" y="207"/>
                    <a:pt x="373" y="201"/>
                  </a:cubicBezTo>
                  <a:cubicBezTo>
                    <a:pt x="367" y="195"/>
                    <a:pt x="359" y="192"/>
                    <a:pt x="351" y="192"/>
                  </a:cubicBezTo>
                  <a:cubicBezTo>
                    <a:pt x="342" y="192"/>
                    <a:pt x="334" y="195"/>
                    <a:pt x="328" y="201"/>
                  </a:cubicBezTo>
                  <a:cubicBezTo>
                    <a:pt x="322" y="207"/>
                    <a:pt x="319" y="214"/>
                    <a:pt x="319" y="223"/>
                  </a:cubicBezTo>
                  <a:close/>
                  <a:moveTo>
                    <a:pt x="193" y="223"/>
                  </a:moveTo>
                  <a:cubicBezTo>
                    <a:pt x="193" y="232"/>
                    <a:pt x="196" y="239"/>
                    <a:pt x="202" y="246"/>
                  </a:cubicBezTo>
                  <a:cubicBezTo>
                    <a:pt x="208" y="252"/>
                    <a:pt x="216" y="255"/>
                    <a:pt x="225" y="255"/>
                  </a:cubicBezTo>
                  <a:cubicBezTo>
                    <a:pt x="234" y="255"/>
                    <a:pt x="242" y="252"/>
                    <a:pt x="248" y="246"/>
                  </a:cubicBezTo>
                  <a:cubicBezTo>
                    <a:pt x="254" y="239"/>
                    <a:pt x="257" y="232"/>
                    <a:pt x="257" y="223"/>
                  </a:cubicBezTo>
                  <a:cubicBezTo>
                    <a:pt x="257" y="214"/>
                    <a:pt x="254" y="206"/>
                    <a:pt x="248" y="200"/>
                  </a:cubicBezTo>
                  <a:cubicBezTo>
                    <a:pt x="242" y="194"/>
                    <a:pt x="234" y="191"/>
                    <a:pt x="225" y="191"/>
                  </a:cubicBezTo>
                  <a:cubicBezTo>
                    <a:pt x="216" y="191"/>
                    <a:pt x="208" y="194"/>
                    <a:pt x="202" y="200"/>
                  </a:cubicBezTo>
                  <a:cubicBezTo>
                    <a:pt x="196" y="206"/>
                    <a:pt x="193" y="214"/>
                    <a:pt x="193" y="223"/>
                  </a:cubicBezTo>
                  <a:close/>
                  <a:moveTo>
                    <a:pt x="67" y="223"/>
                  </a:moveTo>
                  <a:cubicBezTo>
                    <a:pt x="67" y="231"/>
                    <a:pt x="70" y="239"/>
                    <a:pt x="77" y="245"/>
                  </a:cubicBezTo>
                  <a:cubicBezTo>
                    <a:pt x="83" y="252"/>
                    <a:pt x="90" y="255"/>
                    <a:pt x="99" y="255"/>
                  </a:cubicBezTo>
                  <a:cubicBezTo>
                    <a:pt x="108" y="255"/>
                    <a:pt x="116" y="252"/>
                    <a:pt x="122" y="245"/>
                  </a:cubicBezTo>
                  <a:cubicBezTo>
                    <a:pt x="128" y="239"/>
                    <a:pt x="131" y="231"/>
                    <a:pt x="131" y="223"/>
                  </a:cubicBezTo>
                  <a:cubicBezTo>
                    <a:pt x="131" y="214"/>
                    <a:pt x="128" y="206"/>
                    <a:pt x="122" y="200"/>
                  </a:cubicBezTo>
                  <a:cubicBezTo>
                    <a:pt x="116" y="194"/>
                    <a:pt x="108" y="191"/>
                    <a:pt x="99" y="191"/>
                  </a:cubicBezTo>
                  <a:cubicBezTo>
                    <a:pt x="90" y="191"/>
                    <a:pt x="83" y="194"/>
                    <a:pt x="77" y="200"/>
                  </a:cubicBezTo>
                  <a:cubicBezTo>
                    <a:pt x="70" y="206"/>
                    <a:pt x="67" y="214"/>
                    <a:pt x="67" y="223"/>
                  </a:cubicBezTo>
                  <a:close/>
                  <a:moveTo>
                    <a:pt x="67" y="223"/>
                  </a:moveTo>
                  <a:cubicBezTo>
                    <a:pt x="67" y="223"/>
                    <a:pt x="67" y="223"/>
                    <a:pt x="67" y="223"/>
                  </a:cubicBezTo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946" name="Oval 18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732985" y="4005263"/>
            <a:ext cx="960835" cy="960834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947" name="Freeform 181"/>
          <p:cNvSpPr/>
          <p:nvPr>
            <p:custDataLst>
              <p:tags r:id="rId4"/>
            </p:custDataLst>
          </p:nvPr>
        </p:nvSpPr>
        <p:spPr bwMode="auto">
          <a:xfrm>
            <a:off x="1191" y="3711313"/>
            <a:ext cx="9144000" cy="1440656"/>
          </a:xfrm>
          <a:custGeom>
            <a:avLst/>
            <a:gdLst>
              <a:gd name="T0" fmla="*/ 7680 w 7680"/>
              <a:gd name="T1" fmla="*/ 562 h 1209"/>
              <a:gd name="T2" fmla="*/ 7345 w 7680"/>
              <a:gd name="T3" fmla="*/ 393 h 1209"/>
              <a:gd name="T4" fmla="*/ 7160 w 7680"/>
              <a:gd name="T5" fmla="*/ 436 h 1209"/>
              <a:gd name="T6" fmla="*/ 7014 w 7680"/>
              <a:gd name="T7" fmla="*/ 326 h 1209"/>
              <a:gd name="T8" fmla="*/ 6862 w 7680"/>
              <a:gd name="T9" fmla="*/ 478 h 1209"/>
              <a:gd name="T10" fmla="*/ 6972 w 7680"/>
              <a:gd name="T11" fmla="*/ 624 h 1209"/>
              <a:gd name="T12" fmla="*/ 6962 w 7680"/>
              <a:gd name="T13" fmla="*/ 645 h 1209"/>
              <a:gd name="T14" fmla="*/ 6797 w 7680"/>
              <a:gd name="T15" fmla="*/ 612 h 1209"/>
              <a:gd name="T16" fmla="*/ 6687 w 7680"/>
              <a:gd name="T17" fmla="*/ 626 h 1209"/>
              <a:gd name="T18" fmla="*/ 6359 w 7680"/>
              <a:gd name="T19" fmla="*/ 468 h 1209"/>
              <a:gd name="T20" fmla="*/ 6108 w 7680"/>
              <a:gd name="T21" fmla="*/ 552 h 1209"/>
              <a:gd name="T22" fmla="*/ 5824 w 7680"/>
              <a:gd name="T23" fmla="*/ 441 h 1209"/>
              <a:gd name="T24" fmla="*/ 5530 w 7680"/>
              <a:gd name="T25" fmla="*/ 562 h 1209"/>
              <a:gd name="T26" fmla="*/ 5228 w 7680"/>
              <a:gd name="T27" fmla="*/ 431 h 1209"/>
              <a:gd name="T28" fmla="*/ 5010 w 7680"/>
              <a:gd name="T29" fmla="*/ 493 h 1209"/>
              <a:gd name="T30" fmla="*/ 4650 w 7680"/>
              <a:gd name="T31" fmla="*/ 285 h 1209"/>
              <a:gd name="T32" fmla="*/ 4304 w 7680"/>
              <a:gd name="T33" fmla="*/ 470 h 1209"/>
              <a:gd name="T34" fmla="*/ 4159 w 7680"/>
              <a:gd name="T35" fmla="*/ 444 h 1209"/>
              <a:gd name="T36" fmla="*/ 3918 w 7680"/>
              <a:gd name="T37" fmla="*/ 520 h 1209"/>
              <a:gd name="T38" fmla="*/ 3785 w 7680"/>
              <a:gd name="T39" fmla="*/ 441 h 1209"/>
              <a:gd name="T40" fmla="*/ 3647 w 7680"/>
              <a:gd name="T41" fmla="*/ 532 h 1209"/>
              <a:gd name="T42" fmla="*/ 3508 w 7680"/>
              <a:gd name="T43" fmla="*/ 508 h 1209"/>
              <a:gd name="T44" fmla="*/ 3284 w 7680"/>
              <a:gd name="T45" fmla="*/ 573 h 1209"/>
              <a:gd name="T46" fmla="*/ 2921 w 7680"/>
              <a:gd name="T47" fmla="*/ 361 h 1209"/>
              <a:gd name="T48" fmla="*/ 2510 w 7680"/>
              <a:gd name="T49" fmla="*/ 711 h 1209"/>
              <a:gd name="T50" fmla="*/ 2267 w 7680"/>
              <a:gd name="T51" fmla="*/ 633 h 1209"/>
              <a:gd name="T52" fmla="*/ 2160 w 7680"/>
              <a:gd name="T53" fmla="*/ 647 h 1209"/>
              <a:gd name="T54" fmla="*/ 1754 w 7680"/>
              <a:gd name="T55" fmla="*/ 322 h 1209"/>
              <a:gd name="T56" fmla="*/ 1491 w 7680"/>
              <a:gd name="T57" fmla="*/ 415 h 1209"/>
              <a:gd name="T58" fmla="*/ 1139 w 7680"/>
              <a:gd name="T59" fmla="*/ 221 h 1209"/>
              <a:gd name="T60" fmla="*/ 886 w 7680"/>
              <a:gd name="T61" fmla="*/ 306 h 1209"/>
              <a:gd name="T62" fmla="*/ 391 w 7680"/>
              <a:gd name="T63" fmla="*/ 0 h 1209"/>
              <a:gd name="T64" fmla="*/ 0 w 7680"/>
              <a:gd name="T65" fmla="*/ 163 h 1209"/>
              <a:gd name="T66" fmla="*/ 0 w 7680"/>
              <a:gd name="T67" fmla="*/ 1209 h 1209"/>
              <a:gd name="T68" fmla="*/ 3812 w 7680"/>
              <a:gd name="T69" fmla="*/ 1209 h 1209"/>
              <a:gd name="T70" fmla="*/ 3859 w 7680"/>
              <a:gd name="T71" fmla="*/ 1149 h 1209"/>
              <a:gd name="T72" fmla="*/ 3931 w 7680"/>
              <a:gd name="T73" fmla="*/ 1209 h 1209"/>
              <a:gd name="T74" fmla="*/ 6075 w 7680"/>
              <a:gd name="T75" fmla="*/ 1209 h 1209"/>
              <a:gd name="T76" fmla="*/ 6081 w 7680"/>
              <a:gd name="T77" fmla="*/ 1194 h 1209"/>
              <a:gd name="T78" fmla="*/ 6098 w 7680"/>
              <a:gd name="T79" fmla="*/ 1209 h 1209"/>
              <a:gd name="T80" fmla="*/ 7172 w 7680"/>
              <a:gd name="T81" fmla="*/ 1209 h 1209"/>
              <a:gd name="T82" fmla="*/ 7180 w 7680"/>
              <a:gd name="T83" fmla="*/ 1192 h 1209"/>
              <a:gd name="T84" fmla="*/ 7224 w 7680"/>
              <a:gd name="T85" fmla="*/ 1209 h 1209"/>
              <a:gd name="T86" fmla="*/ 7680 w 7680"/>
              <a:gd name="T87" fmla="*/ 1209 h 1209"/>
              <a:gd name="T88" fmla="*/ 7680 w 7680"/>
              <a:gd name="T89" fmla="*/ 562 h 1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80" h="1209">
                <a:moveTo>
                  <a:pt x="7680" y="562"/>
                </a:moveTo>
                <a:cubicBezTo>
                  <a:pt x="7604" y="460"/>
                  <a:pt x="7482" y="393"/>
                  <a:pt x="7345" y="393"/>
                </a:cubicBezTo>
                <a:cubicBezTo>
                  <a:pt x="7278" y="393"/>
                  <a:pt x="7216" y="409"/>
                  <a:pt x="7160" y="436"/>
                </a:cubicBezTo>
                <a:cubicBezTo>
                  <a:pt x="7142" y="373"/>
                  <a:pt x="7084" y="326"/>
                  <a:pt x="7014" y="326"/>
                </a:cubicBezTo>
                <a:cubicBezTo>
                  <a:pt x="6930" y="326"/>
                  <a:pt x="6862" y="394"/>
                  <a:pt x="6862" y="478"/>
                </a:cubicBezTo>
                <a:cubicBezTo>
                  <a:pt x="6862" y="547"/>
                  <a:pt x="6909" y="606"/>
                  <a:pt x="6972" y="624"/>
                </a:cubicBezTo>
                <a:cubicBezTo>
                  <a:pt x="6968" y="631"/>
                  <a:pt x="6965" y="638"/>
                  <a:pt x="6962" y="645"/>
                </a:cubicBezTo>
                <a:cubicBezTo>
                  <a:pt x="6911" y="624"/>
                  <a:pt x="6856" y="612"/>
                  <a:pt x="6797" y="612"/>
                </a:cubicBezTo>
                <a:cubicBezTo>
                  <a:pt x="6759" y="612"/>
                  <a:pt x="6722" y="617"/>
                  <a:pt x="6687" y="626"/>
                </a:cubicBezTo>
                <a:cubicBezTo>
                  <a:pt x="6610" y="530"/>
                  <a:pt x="6492" y="468"/>
                  <a:pt x="6359" y="468"/>
                </a:cubicBezTo>
                <a:cubicBezTo>
                  <a:pt x="6265" y="468"/>
                  <a:pt x="6178" y="499"/>
                  <a:pt x="6108" y="552"/>
                </a:cubicBezTo>
                <a:cubicBezTo>
                  <a:pt x="6033" y="483"/>
                  <a:pt x="5934" y="441"/>
                  <a:pt x="5824" y="441"/>
                </a:cubicBezTo>
                <a:cubicBezTo>
                  <a:pt x="5709" y="441"/>
                  <a:pt x="5606" y="487"/>
                  <a:pt x="5530" y="562"/>
                </a:cubicBezTo>
                <a:cubicBezTo>
                  <a:pt x="5454" y="481"/>
                  <a:pt x="5347" y="431"/>
                  <a:pt x="5228" y="431"/>
                </a:cubicBezTo>
                <a:cubicBezTo>
                  <a:pt x="5148" y="431"/>
                  <a:pt x="5074" y="454"/>
                  <a:pt x="5010" y="493"/>
                </a:cubicBezTo>
                <a:cubicBezTo>
                  <a:pt x="4938" y="368"/>
                  <a:pt x="4804" y="285"/>
                  <a:pt x="4650" y="285"/>
                </a:cubicBezTo>
                <a:cubicBezTo>
                  <a:pt x="4506" y="285"/>
                  <a:pt x="4379" y="358"/>
                  <a:pt x="4304" y="470"/>
                </a:cubicBezTo>
                <a:cubicBezTo>
                  <a:pt x="4259" y="453"/>
                  <a:pt x="4210" y="444"/>
                  <a:pt x="4159" y="444"/>
                </a:cubicBezTo>
                <a:cubicBezTo>
                  <a:pt x="4069" y="444"/>
                  <a:pt x="3986" y="472"/>
                  <a:pt x="3918" y="520"/>
                </a:cubicBezTo>
                <a:cubicBezTo>
                  <a:pt x="3893" y="473"/>
                  <a:pt x="3843" y="441"/>
                  <a:pt x="3785" y="441"/>
                </a:cubicBezTo>
                <a:cubicBezTo>
                  <a:pt x="3723" y="441"/>
                  <a:pt x="3670" y="478"/>
                  <a:pt x="3647" y="532"/>
                </a:cubicBezTo>
                <a:cubicBezTo>
                  <a:pt x="3603" y="516"/>
                  <a:pt x="3556" y="508"/>
                  <a:pt x="3508" y="508"/>
                </a:cubicBezTo>
                <a:cubicBezTo>
                  <a:pt x="3425" y="508"/>
                  <a:pt x="3348" y="532"/>
                  <a:pt x="3284" y="573"/>
                </a:cubicBezTo>
                <a:cubicBezTo>
                  <a:pt x="3212" y="447"/>
                  <a:pt x="3076" y="361"/>
                  <a:pt x="2921" y="361"/>
                </a:cubicBezTo>
                <a:cubicBezTo>
                  <a:pt x="2713" y="361"/>
                  <a:pt x="2541" y="513"/>
                  <a:pt x="2510" y="711"/>
                </a:cubicBezTo>
                <a:cubicBezTo>
                  <a:pt x="2441" y="662"/>
                  <a:pt x="2358" y="633"/>
                  <a:pt x="2267" y="633"/>
                </a:cubicBezTo>
                <a:cubicBezTo>
                  <a:pt x="2230" y="633"/>
                  <a:pt x="2195" y="638"/>
                  <a:pt x="2160" y="647"/>
                </a:cubicBezTo>
                <a:cubicBezTo>
                  <a:pt x="2119" y="461"/>
                  <a:pt x="1953" y="322"/>
                  <a:pt x="1754" y="322"/>
                </a:cubicBezTo>
                <a:cubicBezTo>
                  <a:pt x="1654" y="322"/>
                  <a:pt x="1563" y="356"/>
                  <a:pt x="1491" y="415"/>
                </a:cubicBezTo>
                <a:cubicBezTo>
                  <a:pt x="1418" y="298"/>
                  <a:pt x="1288" y="221"/>
                  <a:pt x="1139" y="221"/>
                </a:cubicBezTo>
                <a:cubicBezTo>
                  <a:pt x="1044" y="221"/>
                  <a:pt x="956" y="253"/>
                  <a:pt x="886" y="306"/>
                </a:cubicBezTo>
                <a:cubicBezTo>
                  <a:pt x="796" y="125"/>
                  <a:pt x="608" y="0"/>
                  <a:pt x="391" y="0"/>
                </a:cubicBezTo>
                <a:cubicBezTo>
                  <a:pt x="238" y="0"/>
                  <a:pt x="100" y="62"/>
                  <a:pt x="0" y="163"/>
                </a:cubicBezTo>
                <a:cubicBezTo>
                  <a:pt x="0" y="1209"/>
                  <a:pt x="0" y="1209"/>
                  <a:pt x="0" y="1209"/>
                </a:cubicBezTo>
                <a:cubicBezTo>
                  <a:pt x="3812" y="1209"/>
                  <a:pt x="3812" y="1209"/>
                  <a:pt x="3812" y="1209"/>
                </a:cubicBezTo>
                <a:cubicBezTo>
                  <a:pt x="3829" y="1190"/>
                  <a:pt x="3845" y="1170"/>
                  <a:pt x="3859" y="1149"/>
                </a:cubicBezTo>
                <a:cubicBezTo>
                  <a:pt x="3880" y="1171"/>
                  <a:pt x="3904" y="1191"/>
                  <a:pt x="3931" y="1209"/>
                </a:cubicBezTo>
                <a:cubicBezTo>
                  <a:pt x="6075" y="1209"/>
                  <a:pt x="6075" y="1209"/>
                  <a:pt x="6075" y="1209"/>
                </a:cubicBezTo>
                <a:cubicBezTo>
                  <a:pt x="6077" y="1204"/>
                  <a:pt x="6079" y="1199"/>
                  <a:pt x="6081" y="1194"/>
                </a:cubicBezTo>
                <a:cubicBezTo>
                  <a:pt x="6086" y="1199"/>
                  <a:pt x="6092" y="1204"/>
                  <a:pt x="6098" y="1209"/>
                </a:cubicBezTo>
                <a:cubicBezTo>
                  <a:pt x="7172" y="1209"/>
                  <a:pt x="7172" y="1209"/>
                  <a:pt x="7172" y="1209"/>
                </a:cubicBezTo>
                <a:cubicBezTo>
                  <a:pt x="7175" y="1203"/>
                  <a:pt x="7178" y="1198"/>
                  <a:pt x="7180" y="1192"/>
                </a:cubicBezTo>
                <a:cubicBezTo>
                  <a:pt x="7194" y="1199"/>
                  <a:pt x="7209" y="1204"/>
                  <a:pt x="7224" y="1209"/>
                </a:cubicBezTo>
                <a:cubicBezTo>
                  <a:pt x="7680" y="1209"/>
                  <a:pt x="7680" y="1209"/>
                  <a:pt x="7680" y="1209"/>
                </a:cubicBezTo>
                <a:lnTo>
                  <a:pt x="7680" y="5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0" name="副标题 2"/>
          <p:cNvSpPr>
            <a:spLocks noGrp="1"/>
          </p:cNvSpPr>
          <p:nvPr>
            <p:ph type="subTitle" idx="1" hasCustomPrompt="1"/>
            <p:custDataLst>
              <p:tags r:id="rId5"/>
            </p:custDataLst>
          </p:nvPr>
        </p:nvSpPr>
        <p:spPr>
          <a:xfrm>
            <a:off x="715862" y="1838939"/>
            <a:ext cx="6187979" cy="419099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41" name="标题 1"/>
          <p:cNvSpPr>
            <a:spLocks noGrp="1"/>
          </p:cNvSpPr>
          <p:nvPr>
            <p:ph type="ctrTitle" hasCustomPrompt="1"/>
            <p:custDataLst>
              <p:tags r:id="rId6"/>
            </p:custDataLst>
          </p:nvPr>
        </p:nvSpPr>
        <p:spPr>
          <a:xfrm>
            <a:off x="715862" y="874375"/>
            <a:ext cx="6187979" cy="919724"/>
          </a:xfrm>
        </p:spPr>
        <p:txBody>
          <a:bodyPr anchor="b" anchorCtr="0"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142" name="文本占位符 13"/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715862" y="2575488"/>
            <a:ext cx="1606061" cy="297000"/>
          </a:xfrm>
        </p:spPr>
        <p:txBody>
          <a:bodyPr vert="horz" anchor="ctr">
            <a:normAutofit/>
          </a:bodyPr>
          <a:lstStyle>
            <a:lvl1pPr marL="0" indent="0" algn="l">
              <a:buNone/>
              <a:defRPr sz="1350" b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</a:p>
        </p:txBody>
      </p:sp>
      <p:sp>
        <p:nvSpPr>
          <p:cNvPr id="143" name="文本占位符 2"/>
          <p:cNvSpPr>
            <a:spLocks noGrp="1"/>
          </p:cNvSpPr>
          <p:nvPr>
            <p:ph type="body" sz="quarter" idx="11" hasCustomPrompt="1"/>
            <p:custDataLst>
              <p:tags r:id="rId8"/>
            </p:custDataLst>
          </p:nvPr>
        </p:nvSpPr>
        <p:spPr>
          <a:xfrm>
            <a:off x="715566" y="2915690"/>
            <a:ext cx="1608291" cy="297000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2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2019/11/12 Tuesday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3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4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5" name="KSO_TEMPLATE" hidden="1"/>
          <p:cNvSpPr/>
          <p:nvPr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2019/11/12 Tuesday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56035" y="250031"/>
            <a:ext cx="7830000" cy="4374356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2" name="KSO_TEMPLATE" hidden="1"/>
          <p:cNvSpPr/>
          <p:nvPr>
            <p:custDataLst>
              <p:tags r:id="rId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>
            <p:custDataLst>
              <p:tags r:id="rId1"/>
            </p:custDataLst>
          </p:nvPr>
        </p:nvGrpSpPr>
        <p:grpSpPr>
          <a:xfrm>
            <a:off x="3114720" y="548548"/>
            <a:ext cx="2914561" cy="2203010"/>
            <a:chOff x="6119813" y="1327150"/>
            <a:chExt cx="5618163" cy="4246563"/>
          </a:xfrm>
        </p:grpSpPr>
        <p:sp>
          <p:nvSpPr>
            <p:cNvPr id="52" name="Freeform 51"/>
            <p:cNvSpPr>
              <a:spLocks noEditPoints="1"/>
            </p:cNvSpPr>
            <p:nvPr>
              <p:custDataLst>
                <p:tags r:id="rId8"/>
              </p:custDataLst>
            </p:nvPr>
          </p:nvSpPr>
          <p:spPr bwMode="auto">
            <a:xfrm>
              <a:off x="9231313" y="3797300"/>
              <a:ext cx="831850" cy="831850"/>
            </a:xfrm>
            <a:custGeom>
              <a:avLst/>
              <a:gdLst>
                <a:gd name="T0" fmla="*/ 0 w 524"/>
                <a:gd name="T1" fmla="*/ 262 h 524"/>
                <a:gd name="T2" fmla="*/ 262 w 524"/>
                <a:gd name="T3" fmla="*/ 524 h 524"/>
                <a:gd name="T4" fmla="*/ 524 w 524"/>
                <a:gd name="T5" fmla="*/ 262 h 524"/>
                <a:gd name="T6" fmla="*/ 262 w 524"/>
                <a:gd name="T7" fmla="*/ 0 h 524"/>
                <a:gd name="T8" fmla="*/ 0 w 524"/>
                <a:gd name="T9" fmla="*/ 262 h 524"/>
                <a:gd name="T10" fmla="*/ 0 w 524"/>
                <a:gd name="T11" fmla="*/ 262 h 524"/>
                <a:gd name="T12" fmla="*/ 0 w 524"/>
                <a:gd name="T13" fmla="*/ 262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4" h="524">
                  <a:moveTo>
                    <a:pt x="0" y="262"/>
                  </a:moveTo>
                  <a:cubicBezTo>
                    <a:pt x="0" y="407"/>
                    <a:pt x="117" y="524"/>
                    <a:pt x="262" y="524"/>
                  </a:cubicBezTo>
                  <a:cubicBezTo>
                    <a:pt x="407" y="524"/>
                    <a:pt x="524" y="407"/>
                    <a:pt x="524" y="262"/>
                  </a:cubicBezTo>
                  <a:cubicBezTo>
                    <a:pt x="524" y="117"/>
                    <a:pt x="407" y="0"/>
                    <a:pt x="262" y="0"/>
                  </a:cubicBezTo>
                  <a:cubicBezTo>
                    <a:pt x="117" y="0"/>
                    <a:pt x="0" y="117"/>
                    <a:pt x="0" y="262"/>
                  </a:cubicBezTo>
                  <a:close/>
                  <a:moveTo>
                    <a:pt x="0" y="262"/>
                  </a:moveTo>
                  <a:cubicBezTo>
                    <a:pt x="0" y="262"/>
                    <a:pt x="0" y="262"/>
                    <a:pt x="0" y="262"/>
                  </a:cubicBezTo>
                </a:path>
              </a:pathLst>
            </a:custGeom>
            <a:solidFill>
              <a:srgbClr val="AE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Freeform 52"/>
            <p:cNvSpPr>
              <a:spLocks noEditPoints="1"/>
            </p:cNvSpPr>
            <p:nvPr>
              <p:custDataLst>
                <p:tags r:id="rId9"/>
              </p:custDataLst>
            </p:nvPr>
          </p:nvSpPr>
          <p:spPr bwMode="auto">
            <a:xfrm>
              <a:off x="9215438" y="3860800"/>
              <a:ext cx="830263" cy="496887"/>
            </a:xfrm>
            <a:custGeom>
              <a:avLst/>
              <a:gdLst>
                <a:gd name="T0" fmla="*/ 406 w 523"/>
                <a:gd name="T1" fmla="*/ 28 h 313"/>
                <a:gd name="T2" fmla="*/ 378 w 523"/>
                <a:gd name="T3" fmla="*/ 0 h 313"/>
                <a:gd name="T4" fmla="*/ 14 w 523"/>
                <a:gd name="T5" fmla="*/ 173 h 313"/>
                <a:gd name="T6" fmla="*/ 16 w 523"/>
                <a:gd name="T7" fmla="*/ 285 h 313"/>
                <a:gd name="T8" fmla="*/ 406 w 523"/>
                <a:gd name="T9" fmla="*/ 28 h 313"/>
                <a:gd name="T10" fmla="*/ 356 w 523"/>
                <a:gd name="T11" fmla="*/ 94 h 313"/>
                <a:gd name="T12" fmla="*/ 179 w 523"/>
                <a:gd name="T13" fmla="*/ 251 h 313"/>
                <a:gd name="T14" fmla="*/ 238 w 523"/>
                <a:gd name="T15" fmla="*/ 287 h 313"/>
                <a:gd name="T16" fmla="*/ 384 w 523"/>
                <a:gd name="T17" fmla="*/ 114 h 313"/>
                <a:gd name="T18" fmla="*/ 356 w 523"/>
                <a:gd name="T19" fmla="*/ 94 h 313"/>
                <a:gd name="T20" fmla="*/ 405 w 523"/>
                <a:gd name="T21" fmla="*/ 121 h 313"/>
                <a:gd name="T22" fmla="*/ 332 w 523"/>
                <a:gd name="T23" fmla="*/ 299 h 313"/>
                <a:gd name="T24" fmla="*/ 397 w 523"/>
                <a:gd name="T25" fmla="*/ 299 h 313"/>
                <a:gd name="T26" fmla="*/ 432 w 523"/>
                <a:gd name="T27" fmla="*/ 131 h 313"/>
                <a:gd name="T28" fmla="*/ 405 w 523"/>
                <a:gd name="T29" fmla="*/ 121 h 313"/>
                <a:gd name="T30" fmla="*/ 460 w 523"/>
                <a:gd name="T31" fmla="*/ 108 h 313"/>
                <a:gd name="T32" fmla="*/ 460 w 523"/>
                <a:gd name="T33" fmla="*/ 313 h 313"/>
                <a:gd name="T34" fmla="*/ 523 w 523"/>
                <a:gd name="T35" fmla="*/ 298 h 313"/>
                <a:gd name="T36" fmla="*/ 485 w 523"/>
                <a:gd name="T37" fmla="*/ 108 h 313"/>
                <a:gd name="T38" fmla="*/ 460 w 523"/>
                <a:gd name="T39" fmla="*/ 108 h 313"/>
                <a:gd name="T40" fmla="*/ 460 w 523"/>
                <a:gd name="T41" fmla="*/ 108 h 313"/>
                <a:gd name="T42" fmla="*/ 460 w 523"/>
                <a:gd name="T43" fmla="*/ 10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3" h="313">
                  <a:moveTo>
                    <a:pt x="406" y="28"/>
                  </a:moveTo>
                  <a:cubicBezTo>
                    <a:pt x="378" y="0"/>
                    <a:pt x="378" y="0"/>
                    <a:pt x="378" y="0"/>
                  </a:cubicBezTo>
                  <a:cubicBezTo>
                    <a:pt x="14" y="173"/>
                    <a:pt x="14" y="173"/>
                    <a:pt x="14" y="173"/>
                  </a:cubicBezTo>
                  <a:cubicBezTo>
                    <a:pt x="14" y="173"/>
                    <a:pt x="0" y="224"/>
                    <a:pt x="16" y="285"/>
                  </a:cubicBezTo>
                  <a:cubicBezTo>
                    <a:pt x="121" y="217"/>
                    <a:pt x="333" y="76"/>
                    <a:pt x="406" y="28"/>
                  </a:cubicBezTo>
                  <a:close/>
                  <a:moveTo>
                    <a:pt x="356" y="94"/>
                  </a:moveTo>
                  <a:cubicBezTo>
                    <a:pt x="179" y="251"/>
                    <a:pt x="179" y="251"/>
                    <a:pt x="179" y="251"/>
                  </a:cubicBezTo>
                  <a:cubicBezTo>
                    <a:pt x="238" y="287"/>
                    <a:pt x="238" y="287"/>
                    <a:pt x="238" y="287"/>
                  </a:cubicBezTo>
                  <a:cubicBezTo>
                    <a:pt x="384" y="114"/>
                    <a:pt x="384" y="114"/>
                    <a:pt x="384" y="114"/>
                  </a:cubicBezTo>
                  <a:lnTo>
                    <a:pt x="356" y="94"/>
                  </a:lnTo>
                  <a:close/>
                  <a:moveTo>
                    <a:pt x="405" y="121"/>
                  </a:moveTo>
                  <a:cubicBezTo>
                    <a:pt x="332" y="299"/>
                    <a:pt x="332" y="299"/>
                    <a:pt x="332" y="299"/>
                  </a:cubicBezTo>
                  <a:cubicBezTo>
                    <a:pt x="397" y="299"/>
                    <a:pt x="397" y="299"/>
                    <a:pt x="397" y="299"/>
                  </a:cubicBezTo>
                  <a:cubicBezTo>
                    <a:pt x="432" y="131"/>
                    <a:pt x="432" y="131"/>
                    <a:pt x="432" y="131"/>
                  </a:cubicBezTo>
                  <a:lnTo>
                    <a:pt x="405" y="121"/>
                  </a:lnTo>
                  <a:close/>
                  <a:moveTo>
                    <a:pt x="460" y="108"/>
                  </a:moveTo>
                  <a:cubicBezTo>
                    <a:pt x="460" y="313"/>
                    <a:pt x="460" y="313"/>
                    <a:pt x="460" y="313"/>
                  </a:cubicBezTo>
                  <a:cubicBezTo>
                    <a:pt x="523" y="298"/>
                    <a:pt x="523" y="298"/>
                    <a:pt x="523" y="298"/>
                  </a:cubicBezTo>
                  <a:cubicBezTo>
                    <a:pt x="485" y="108"/>
                    <a:pt x="485" y="108"/>
                    <a:pt x="485" y="108"/>
                  </a:cubicBezTo>
                  <a:lnTo>
                    <a:pt x="460" y="108"/>
                  </a:lnTo>
                  <a:close/>
                  <a:moveTo>
                    <a:pt x="460" y="108"/>
                  </a:moveTo>
                  <a:cubicBezTo>
                    <a:pt x="460" y="108"/>
                    <a:pt x="460" y="108"/>
                    <a:pt x="460" y="108"/>
                  </a:cubicBezTo>
                </a:path>
              </a:pathLst>
            </a:custGeom>
            <a:solidFill>
              <a:srgbClr val="E3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Freeform 53"/>
            <p:cNvSpPr>
              <a:spLocks noEditPoints="1"/>
            </p:cNvSpPr>
            <p:nvPr>
              <p:custDataLst>
                <p:tags r:id="rId10"/>
              </p:custDataLst>
            </p:nvPr>
          </p:nvSpPr>
          <p:spPr bwMode="auto">
            <a:xfrm>
              <a:off x="9755188" y="3797300"/>
              <a:ext cx="290513" cy="290512"/>
            </a:xfrm>
            <a:custGeom>
              <a:avLst/>
              <a:gdLst>
                <a:gd name="T0" fmla="*/ 0 w 183"/>
                <a:gd name="T1" fmla="*/ 91 h 183"/>
                <a:gd name="T2" fmla="*/ 92 w 183"/>
                <a:gd name="T3" fmla="*/ 183 h 183"/>
                <a:gd name="T4" fmla="*/ 183 w 183"/>
                <a:gd name="T5" fmla="*/ 91 h 183"/>
                <a:gd name="T6" fmla="*/ 92 w 183"/>
                <a:gd name="T7" fmla="*/ 0 h 183"/>
                <a:gd name="T8" fmla="*/ 0 w 183"/>
                <a:gd name="T9" fmla="*/ 91 h 183"/>
                <a:gd name="T10" fmla="*/ 0 w 183"/>
                <a:gd name="T11" fmla="*/ 91 h 183"/>
                <a:gd name="T12" fmla="*/ 0 w 183"/>
                <a:gd name="T13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83">
                  <a:moveTo>
                    <a:pt x="0" y="91"/>
                  </a:moveTo>
                  <a:cubicBezTo>
                    <a:pt x="0" y="142"/>
                    <a:pt x="41" y="183"/>
                    <a:pt x="92" y="183"/>
                  </a:cubicBezTo>
                  <a:cubicBezTo>
                    <a:pt x="142" y="183"/>
                    <a:pt x="183" y="142"/>
                    <a:pt x="183" y="91"/>
                  </a:cubicBezTo>
                  <a:cubicBezTo>
                    <a:pt x="183" y="41"/>
                    <a:pt x="142" y="0"/>
                    <a:pt x="92" y="0"/>
                  </a:cubicBezTo>
                  <a:cubicBezTo>
                    <a:pt x="41" y="0"/>
                    <a:pt x="0" y="41"/>
                    <a:pt x="0" y="91"/>
                  </a:cubicBezTo>
                  <a:close/>
                  <a:moveTo>
                    <a:pt x="0" y="91"/>
                  </a:moveTo>
                  <a:cubicBezTo>
                    <a:pt x="0" y="91"/>
                    <a:pt x="0" y="91"/>
                    <a:pt x="0" y="91"/>
                  </a:cubicBezTo>
                </a:path>
              </a:pathLst>
            </a:custGeom>
            <a:solidFill>
              <a:srgbClr val="FFF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Freeform 54"/>
            <p:cNvSpPr>
              <a:spLocks noEditPoints="1"/>
            </p:cNvSpPr>
            <p:nvPr>
              <p:custDataLst>
                <p:tags r:id="rId11"/>
              </p:custDataLst>
            </p:nvPr>
          </p:nvSpPr>
          <p:spPr bwMode="auto">
            <a:xfrm>
              <a:off x="9244013" y="4102100"/>
              <a:ext cx="684213" cy="527050"/>
            </a:xfrm>
            <a:custGeom>
              <a:avLst/>
              <a:gdLst>
                <a:gd name="T0" fmla="*/ 254 w 431"/>
                <a:gd name="T1" fmla="*/ 332 h 332"/>
                <a:gd name="T2" fmla="*/ 431 w 431"/>
                <a:gd name="T3" fmla="*/ 263 h 332"/>
                <a:gd name="T4" fmla="*/ 413 w 431"/>
                <a:gd name="T5" fmla="*/ 233 h 332"/>
                <a:gd name="T6" fmla="*/ 208 w 431"/>
                <a:gd name="T7" fmla="*/ 28 h 332"/>
                <a:gd name="T8" fmla="*/ 108 w 431"/>
                <a:gd name="T9" fmla="*/ 28 h 332"/>
                <a:gd name="T10" fmla="*/ 0 w 431"/>
                <a:gd name="T11" fmla="*/ 135 h 332"/>
                <a:gd name="T12" fmla="*/ 254 w 431"/>
                <a:gd name="T13" fmla="*/ 332 h 332"/>
                <a:gd name="T14" fmla="*/ 254 w 431"/>
                <a:gd name="T15" fmla="*/ 332 h 332"/>
                <a:gd name="T16" fmla="*/ 254 w 431"/>
                <a:gd name="T17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1" h="332">
                  <a:moveTo>
                    <a:pt x="254" y="332"/>
                  </a:moveTo>
                  <a:cubicBezTo>
                    <a:pt x="322" y="332"/>
                    <a:pt x="384" y="306"/>
                    <a:pt x="431" y="263"/>
                  </a:cubicBezTo>
                  <a:cubicBezTo>
                    <a:pt x="428" y="252"/>
                    <a:pt x="422" y="242"/>
                    <a:pt x="413" y="233"/>
                  </a:cubicBezTo>
                  <a:cubicBezTo>
                    <a:pt x="208" y="28"/>
                    <a:pt x="208" y="28"/>
                    <a:pt x="208" y="28"/>
                  </a:cubicBezTo>
                  <a:cubicBezTo>
                    <a:pt x="180" y="0"/>
                    <a:pt x="135" y="0"/>
                    <a:pt x="108" y="28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29" y="249"/>
                    <a:pt x="132" y="332"/>
                    <a:pt x="254" y="332"/>
                  </a:cubicBezTo>
                  <a:close/>
                  <a:moveTo>
                    <a:pt x="254" y="332"/>
                  </a:moveTo>
                  <a:cubicBezTo>
                    <a:pt x="254" y="332"/>
                    <a:pt x="254" y="332"/>
                    <a:pt x="254" y="332"/>
                  </a:cubicBezTo>
                </a:path>
              </a:pathLst>
            </a:custGeom>
            <a:solidFill>
              <a:srgbClr val="66BF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Freeform 55"/>
            <p:cNvSpPr>
              <a:spLocks noEditPoints="1"/>
            </p:cNvSpPr>
            <p:nvPr>
              <p:custDataLst>
                <p:tags r:id="rId12"/>
              </p:custDataLst>
            </p:nvPr>
          </p:nvSpPr>
          <p:spPr bwMode="auto">
            <a:xfrm>
              <a:off x="9442450" y="4179888"/>
              <a:ext cx="604838" cy="449262"/>
            </a:xfrm>
            <a:custGeom>
              <a:avLst/>
              <a:gdLst>
                <a:gd name="T0" fmla="*/ 0 w 381"/>
                <a:gd name="T1" fmla="*/ 249 h 283"/>
                <a:gd name="T2" fmla="*/ 129 w 381"/>
                <a:gd name="T3" fmla="*/ 283 h 283"/>
                <a:gd name="T4" fmla="*/ 381 w 381"/>
                <a:gd name="T5" fmla="*/ 92 h 283"/>
                <a:gd name="T6" fmla="*/ 317 w 381"/>
                <a:gd name="T7" fmla="*/ 28 h 283"/>
                <a:gd name="T8" fmla="*/ 217 w 381"/>
                <a:gd name="T9" fmla="*/ 28 h 283"/>
                <a:gd name="T10" fmla="*/ 12 w 381"/>
                <a:gd name="T11" fmla="*/ 233 h 283"/>
                <a:gd name="T12" fmla="*/ 0 w 381"/>
                <a:gd name="T13" fmla="*/ 249 h 283"/>
                <a:gd name="T14" fmla="*/ 0 w 381"/>
                <a:gd name="T15" fmla="*/ 249 h 283"/>
                <a:gd name="T16" fmla="*/ 0 w 381"/>
                <a:gd name="T17" fmla="*/ 24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1" h="283">
                  <a:moveTo>
                    <a:pt x="0" y="249"/>
                  </a:moveTo>
                  <a:cubicBezTo>
                    <a:pt x="39" y="272"/>
                    <a:pt x="84" y="283"/>
                    <a:pt x="129" y="283"/>
                  </a:cubicBezTo>
                  <a:cubicBezTo>
                    <a:pt x="247" y="283"/>
                    <a:pt x="350" y="205"/>
                    <a:pt x="381" y="92"/>
                  </a:cubicBezTo>
                  <a:cubicBezTo>
                    <a:pt x="317" y="28"/>
                    <a:pt x="317" y="28"/>
                    <a:pt x="317" y="28"/>
                  </a:cubicBezTo>
                  <a:cubicBezTo>
                    <a:pt x="290" y="0"/>
                    <a:pt x="245" y="0"/>
                    <a:pt x="217" y="28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7" y="238"/>
                    <a:pt x="3" y="244"/>
                    <a:pt x="0" y="249"/>
                  </a:cubicBezTo>
                  <a:close/>
                  <a:moveTo>
                    <a:pt x="0" y="249"/>
                  </a:moveTo>
                  <a:cubicBezTo>
                    <a:pt x="0" y="249"/>
                    <a:pt x="0" y="249"/>
                    <a:pt x="0" y="249"/>
                  </a:cubicBezTo>
                </a:path>
              </a:pathLst>
            </a:custGeom>
            <a:solidFill>
              <a:srgbClr val="3FB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Freeform 56"/>
            <p:cNvSpPr>
              <a:spLocks noEditPoints="1"/>
            </p:cNvSpPr>
            <p:nvPr>
              <p:custDataLst>
                <p:tags r:id="rId13"/>
              </p:custDataLst>
            </p:nvPr>
          </p:nvSpPr>
          <p:spPr bwMode="auto">
            <a:xfrm>
              <a:off x="9321800" y="4313238"/>
              <a:ext cx="512763" cy="315912"/>
            </a:xfrm>
            <a:custGeom>
              <a:avLst/>
              <a:gdLst>
                <a:gd name="T0" fmla="*/ 205 w 323"/>
                <a:gd name="T1" fmla="*/ 199 h 199"/>
                <a:gd name="T2" fmla="*/ 323 w 323"/>
                <a:gd name="T3" fmla="*/ 171 h 199"/>
                <a:gd name="T4" fmla="*/ 183 w 323"/>
                <a:gd name="T5" fmla="*/ 32 h 199"/>
                <a:gd name="T6" fmla="*/ 69 w 323"/>
                <a:gd name="T7" fmla="*/ 32 h 199"/>
                <a:gd name="T8" fmla="*/ 0 w 323"/>
                <a:gd name="T9" fmla="*/ 101 h 199"/>
                <a:gd name="T10" fmla="*/ 205 w 323"/>
                <a:gd name="T11" fmla="*/ 199 h 199"/>
                <a:gd name="T12" fmla="*/ 205 w 323"/>
                <a:gd name="T13" fmla="*/ 199 h 199"/>
                <a:gd name="T14" fmla="*/ 205 w 323"/>
                <a:gd name="T15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199">
                  <a:moveTo>
                    <a:pt x="205" y="199"/>
                  </a:moveTo>
                  <a:cubicBezTo>
                    <a:pt x="246" y="199"/>
                    <a:pt x="286" y="190"/>
                    <a:pt x="323" y="171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51" y="0"/>
                    <a:pt x="100" y="0"/>
                    <a:pt x="69" y="3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0" y="163"/>
                    <a:pt x="125" y="199"/>
                    <a:pt x="205" y="199"/>
                  </a:cubicBezTo>
                  <a:close/>
                  <a:moveTo>
                    <a:pt x="205" y="199"/>
                  </a:moveTo>
                  <a:cubicBezTo>
                    <a:pt x="205" y="199"/>
                    <a:pt x="205" y="199"/>
                    <a:pt x="205" y="199"/>
                  </a:cubicBezTo>
                </a:path>
              </a:pathLst>
            </a:custGeom>
            <a:solidFill>
              <a:srgbClr val="5AA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Freeform 57"/>
            <p:cNvSpPr/>
            <p:nvPr>
              <p:custDataLst>
                <p:tags r:id="rId14"/>
              </p:custDataLst>
            </p:nvPr>
          </p:nvSpPr>
          <p:spPr bwMode="auto">
            <a:xfrm>
              <a:off x="9147175" y="4262438"/>
              <a:ext cx="706438" cy="228600"/>
            </a:xfrm>
            <a:custGeom>
              <a:avLst/>
              <a:gdLst>
                <a:gd name="T0" fmla="*/ 0 w 445"/>
                <a:gd name="T1" fmla="*/ 117 h 144"/>
                <a:gd name="T2" fmla="*/ 56 w 445"/>
                <a:gd name="T3" fmla="*/ 15 h 144"/>
                <a:gd name="T4" fmla="*/ 98 w 445"/>
                <a:gd name="T5" fmla="*/ 0 h 144"/>
                <a:gd name="T6" fmla="*/ 427 w 445"/>
                <a:gd name="T7" fmla="*/ 0 h 144"/>
                <a:gd name="T8" fmla="*/ 442 w 445"/>
                <a:gd name="T9" fmla="*/ 21 h 144"/>
                <a:gd name="T10" fmla="*/ 445 w 445"/>
                <a:gd name="T11" fmla="*/ 144 h 144"/>
                <a:gd name="T12" fmla="*/ 0 w 445"/>
                <a:gd name="T13" fmla="*/ 1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5" h="144">
                  <a:moveTo>
                    <a:pt x="0" y="117"/>
                  </a:moveTo>
                  <a:cubicBezTo>
                    <a:pt x="56" y="15"/>
                    <a:pt x="56" y="15"/>
                    <a:pt x="56" y="15"/>
                  </a:cubicBezTo>
                  <a:cubicBezTo>
                    <a:pt x="56" y="15"/>
                    <a:pt x="56" y="0"/>
                    <a:pt x="98" y="0"/>
                  </a:cubicBezTo>
                  <a:cubicBezTo>
                    <a:pt x="139" y="0"/>
                    <a:pt x="427" y="0"/>
                    <a:pt x="427" y="0"/>
                  </a:cubicBezTo>
                  <a:cubicBezTo>
                    <a:pt x="427" y="0"/>
                    <a:pt x="442" y="0"/>
                    <a:pt x="442" y="21"/>
                  </a:cubicBezTo>
                  <a:cubicBezTo>
                    <a:pt x="442" y="42"/>
                    <a:pt x="445" y="144"/>
                    <a:pt x="445" y="144"/>
                  </a:cubicBezTo>
                  <a:lnTo>
                    <a:pt x="0" y="117"/>
                  </a:ln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Freeform 58"/>
            <p:cNvSpPr/>
            <p:nvPr>
              <p:custDataLst>
                <p:tags r:id="rId15"/>
              </p:custDataLst>
            </p:nvPr>
          </p:nvSpPr>
          <p:spPr bwMode="auto">
            <a:xfrm>
              <a:off x="7870825" y="4335463"/>
              <a:ext cx="1301750" cy="1238250"/>
            </a:xfrm>
            <a:custGeom>
              <a:avLst/>
              <a:gdLst>
                <a:gd name="T0" fmla="*/ 820 w 820"/>
                <a:gd name="T1" fmla="*/ 48 h 779"/>
                <a:gd name="T2" fmla="*/ 799 w 820"/>
                <a:gd name="T3" fmla="*/ 0 h 779"/>
                <a:gd name="T4" fmla="*/ 0 w 820"/>
                <a:gd name="T5" fmla="*/ 4 h 779"/>
                <a:gd name="T6" fmla="*/ 0 w 820"/>
                <a:gd name="T7" fmla="*/ 741 h 779"/>
                <a:gd name="T8" fmla="*/ 41 w 820"/>
                <a:gd name="T9" fmla="*/ 771 h 779"/>
                <a:gd name="T10" fmla="*/ 147 w 820"/>
                <a:gd name="T11" fmla="*/ 779 h 779"/>
                <a:gd name="T12" fmla="*/ 221 w 820"/>
                <a:gd name="T13" fmla="*/ 698 h 779"/>
                <a:gd name="T14" fmla="*/ 820 w 820"/>
                <a:gd name="T15" fmla="*/ 48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0" h="779">
                  <a:moveTo>
                    <a:pt x="820" y="48"/>
                  </a:moveTo>
                  <a:cubicBezTo>
                    <a:pt x="799" y="0"/>
                    <a:pt x="799" y="0"/>
                    <a:pt x="799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41"/>
                    <a:pt x="0" y="741"/>
                    <a:pt x="0" y="741"/>
                  </a:cubicBezTo>
                  <a:cubicBezTo>
                    <a:pt x="0" y="741"/>
                    <a:pt x="11" y="767"/>
                    <a:pt x="41" y="771"/>
                  </a:cubicBezTo>
                  <a:cubicBezTo>
                    <a:pt x="71" y="776"/>
                    <a:pt x="147" y="779"/>
                    <a:pt x="147" y="779"/>
                  </a:cubicBezTo>
                  <a:cubicBezTo>
                    <a:pt x="221" y="698"/>
                    <a:pt x="221" y="698"/>
                    <a:pt x="221" y="698"/>
                  </a:cubicBezTo>
                  <a:lnTo>
                    <a:pt x="820" y="48"/>
                  </a:lnTo>
                  <a:close/>
                </a:path>
              </a:pathLst>
            </a:custGeom>
            <a:solidFill>
              <a:srgbClr val="FBC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Freeform 59"/>
            <p:cNvSpPr/>
            <p:nvPr>
              <p:custDataLst>
                <p:tags r:id="rId16"/>
              </p:custDataLst>
            </p:nvPr>
          </p:nvSpPr>
          <p:spPr bwMode="auto">
            <a:xfrm>
              <a:off x="7951788" y="4360863"/>
              <a:ext cx="166688" cy="1212850"/>
            </a:xfrm>
            <a:custGeom>
              <a:avLst/>
              <a:gdLst>
                <a:gd name="T0" fmla="*/ 0 w 105"/>
                <a:gd name="T1" fmla="*/ 21 h 763"/>
                <a:gd name="T2" fmla="*/ 0 w 105"/>
                <a:gd name="T3" fmla="*/ 757 h 763"/>
                <a:gd name="T4" fmla="*/ 96 w 105"/>
                <a:gd name="T5" fmla="*/ 763 h 763"/>
                <a:gd name="T6" fmla="*/ 105 w 105"/>
                <a:gd name="T7" fmla="*/ 753 h 763"/>
                <a:gd name="T8" fmla="*/ 105 w 105"/>
                <a:gd name="T9" fmla="*/ 21 h 763"/>
                <a:gd name="T10" fmla="*/ 101 w 105"/>
                <a:gd name="T11" fmla="*/ 2 h 763"/>
                <a:gd name="T12" fmla="*/ 4 w 105"/>
                <a:gd name="T13" fmla="*/ 0 h 763"/>
                <a:gd name="T14" fmla="*/ 0 w 105"/>
                <a:gd name="T15" fmla="*/ 21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63">
                  <a:moveTo>
                    <a:pt x="0" y="21"/>
                  </a:moveTo>
                  <a:cubicBezTo>
                    <a:pt x="0" y="757"/>
                    <a:pt x="0" y="757"/>
                    <a:pt x="0" y="757"/>
                  </a:cubicBezTo>
                  <a:cubicBezTo>
                    <a:pt x="34" y="761"/>
                    <a:pt x="96" y="763"/>
                    <a:pt x="96" y="763"/>
                  </a:cubicBezTo>
                  <a:cubicBezTo>
                    <a:pt x="105" y="753"/>
                    <a:pt x="105" y="753"/>
                    <a:pt x="105" y="753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5" y="14"/>
                    <a:pt x="104" y="8"/>
                    <a:pt x="101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7"/>
                    <a:pt x="0" y="14"/>
                    <a:pt x="0" y="21"/>
                  </a:cubicBezTo>
                  <a:close/>
                </a:path>
              </a:pathLst>
            </a:custGeom>
            <a:solidFill>
              <a:srgbClr val="F4B4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Freeform 60"/>
            <p:cNvSpPr/>
            <p:nvPr>
              <p:custDataLst>
                <p:tags r:id="rId17"/>
              </p:custDataLst>
            </p:nvPr>
          </p:nvSpPr>
          <p:spPr bwMode="auto">
            <a:xfrm>
              <a:off x="7951788" y="5489575"/>
              <a:ext cx="152400" cy="84137"/>
            </a:xfrm>
            <a:custGeom>
              <a:avLst/>
              <a:gdLst>
                <a:gd name="T0" fmla="*/ 96 w 96"/>
                <a:gd name="T1" fmla="*/ 53 h 53"/>
                <a:gd name="T2" fmla="*/ 96 w 96"/>
                <a:gd name="T3" fmla="*/ 53 h 53"/>
                <a:gd name="T4" fmla="*/ 96 w 96"/>
                <a:gd name="T5" fmla="*/ 53 h 53"/>
                <a:gd name="T6" fmla="*/ 43 w 96"/>
                <a:gd name="T7" fmla="*/ 0 h 53"/>
                <a:gd name="T8" fmla="*/ 0 w 96"/>
                <a:gd name="T9" fmla="*/ 47 h 53"/>
                <a:gd name="T10" fmla="*/ 0 w 96"/>
                <a:gd name="T11" fmla="*/ 47 h 53"/>
                <a:gd name="T12" fmla="*/ 96 w 96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53">
                  <a:moveTo>
                    <a:pt x="96" y="53"/>
                  </a:moveTo>
                  <a:cubicBezTo>
                    <a:pt x="96" y="53"/>
                    <a:pt x="96" y="53"/>
                    <a:pt x="96" y="53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39" y="3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34" y="51"/>
                    <a:pt x="96" y="53"/>
                    <a:pt x="96" y="5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Freeform 61"/>
            <p:cNvSpPr/>
            <p:nvPr>
              <p:custDataLst>
                <p:tags r:id="rId18"/>
              </p:custDataLst>
            </p:nvPr>
          </p:nvSpPr>
          <p:spPr bwMode="auto">
            <a:xfrm>
              <a:off x="7653338" y="4129088"/>
              <a:ext cx="776288" cy="1058862"/>
            </a:xfrm>
            <a:custGeom>
              <a:avLst/>
              <a:gdLst>
                <a:gd name="T0" fmla="*/ 137 w 489"/>
                <a:gd name="T1" fmla="*/ 3 h 667"/>
                <a:gd name="T2" fmla="*/ 483 w 489"/>
                <a:gd name="T3" fmla="*/ 0 h 667"/>
                <a:gd name="T4" fmla="*/ 489 w 489"/>
                <a:gd name="T5" fmla="*/ 662 h 667"/>
                <a:gd name="T6" fmla="*/ 3 w 489"/>
                <a:gd name="T7" fmla="*/ 667 h 667"/>
                <a:gd name="T8" fmla="*/ 0 w 489"/>
                <a:gd name="T9" fmla="*/ 140 h 667"/>
                <a:gd name="T10" fmla="*/ 137 w 489"/>
                <a:gd name="T11" fmla="*/ 3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" h="667">
                  <a:moveTo>
                    <a:pt x="137" y="3"/>
                  </a:moveTo>
                  <a:lnTo>
                    <a:pt x="483" y="0"/>
                  </a:lnTo>
                  <a:lnTo>
                    <a:pt x="489" y="662"/>
                  </a:lnTo>
                  <a:lnTo>
                    <a:pt x="3" y="667"/>
                  </a:lnTo>
                  <a:lnTo>
                    <a:pt x="0" y="140"/>
                  </a:lnTo>
                  <a:lnTo>
                    <a:pt x="137" y="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Freeform 62"/>
            <p:cNvSpPr/>
            <p:nvPr>
              <p:custDataLst>
                <p:tags r:id="rId19"/>
              </p:custDataLst>
            </p:nvPr>
          </p:nvSpPr>
          <p:spPr bwMode="auto">
            <a:xfrm>
              <a:off x="7653338" y="4132263"/>
              <a:ext cx="223838" cy="219075"/>
            </a:xfrm>
            <a:custGeom>
              <a:avLst/>
              <a:gdLst>
                <a:gd name="T0" fmla="*/ 140 w 141"/>
                <a:gd name="T1" fmla="*/ 138 h 138"/>
                <a:gd name="T2" fmla="*/ 0 w 141"/>
                <a:gd name="T3" fmla="*/ 138 h 138"/>
                <a:gd name="T4" fmla="*/ 141 w 141"/>
                <a:gd name="T5" fmla="*/ 0 h 138"/>
                <a:gd name="T6" fmla="*/ 140 w 141"/>
                <a:gd name="T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" h="138">
                  <a:moveTo>
                    <a:pt x="140" y="138"/>
                  </a:moveTo>
                  <a:lnTo>
                    <a:pt x="0" y="138"/>
                  </a:lnTo>
                  <a:lnTo>
                    <a:pt x="141" y="0"/>
                  </a:lnTo>
                  <a:lnTo>
                    <a:pt x="140" y="138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Freeform 63"/>
            <p:cNvSpPr/>
            <p:nvPr>
              <p:custDataLst>
                <p:tags r:id="rId20"/>
              </p:custDataLst>
            </p:nvPr>
          </p:nvSpPr>
          <p:spPr bwMode="auto">
            <a:xfrm>
              <a:off x="7653338" y="4351338"/>
              <a:ext cx="222250" cy="215900"/>
            </a:xfrm>
            <a:custGeom>
              <a:avLst/>
              <a:gdLst>
                <a:gd name="T0" fmla="*/ 0 w 140"/>
                <a:gd name="T1" fmla="*/ 136 h 136"/>
                <a:gd name="T2" fmla="*/ 140 w 140"/>
                <a:gd name="T3" fmla="*/ 0 h 136"/>
                <a:gd name="T4" fmla="*/ 0 w 140"/>
                <a:gd name="T5" fmla="*/ 0 h 136"/>
                <a:gd name="T6" fmla="*/ 0 w 140"/>
                <a:gd name="T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136">
                  <a:moveTo>
                    <a:pt x="0" y="136"/>
                  </a:moveTo>
                  <a:lnTo>
                    <a:pt x="140" y="0"/>
                  </a:lnTo>
                  <a:lnTo>
                    <a:pt x="0" y="0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0E9D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Freeform 64"/>
            <p:cNvSpPr/>
            <p:nvPr>
              <p:custDataLst>
                <p:tags r:id="rId21"/>
              </p:custDataLst>
            </p:nvPr>
          </p:nvSpPr>
          <p:spPr bwMode="auto">
            <a:xfrm>
              <a:off x="7808913" y="4535488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Freeform 65"/>
            <p:cNvSpPr/>
            <p:nvPr>
              <p:custDataLst>
                <p:tags r:id="rId22"/>
              </p:custDataLst>
            </p:nvPr>
          </p:nvSpPr>
          <p:spPr bwMode="auto">
            <a:xfrm>
              <a:off x="7810500" y="4699000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Freeform 66"/>
            <p:cNvSpPr/>
            <p:nvPr>
              <p:custDataLst>
                <p:tags r:id="rId23"/>
              </p:custDataLst>
            </p:nvPr>
          </p:nvSpPr>
          <p:spPr bwMode="auto">
            <a:xfrm>
              <a:off x="7812088" y="4862513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Freeform 67"/>
            <p:cNvSpPr/>
            <p:nvPr>
              <p:custDataLst>
                <p:tags r:id="rId24"/>
              </p:custDataLst>
            </p:nvPr>
          </p:nvSpPr>
          <p:spPr bwMode="auto">
            <a:xfrm>
              <a:off x="8020050" y="4408488"/>
              <a:ext cx="1833563" cy="1165225"/>
            </a:xfrm>
            <a:custGeom>
              <a:avLst/>
              <a:gdLst>
                <a:gd name="T0" fmla="*/ 1107 w 1155"/>
                <a:gd name="T1" fmla="*/ 733 h 733"/>
                <a:gd name="T2" fmla="*/ 48 w 1155"/>
                <a:gd name="T3" fmla="*/ 733 h 733"/>
                <a:gd name="T4" fmla="*/ 0 w 1155"/>
                <a:gd name="T5" fmla="*/ 685 h 733"/>
                <a:gd name="T6" fmla="*/ 0 w 1155"/>
                <a:gd name="T7" fmla="*/ 48 h 733"/>
                <a:gd name="T8" fmla="*/ 48 w 1155"/>
                <a:gd name="T9" fmla="*/ 0 h 733"/>
                <a:gd name="T10" fmla="*/ 1107 w 1155"/>
                <a:gd name="T11" fmla="*/ 0 h 733"/>
                <a:gd name="T12" fmla="*/ 1155 w 1155"/>
                <a:gd name="T13" fmla="*/ 48 h 733"/>
                <a:gd name="T14" fmla="*/ 1155 w 1155"/>
                <a:gd name="T15" fmla="*/ 685 h 733"/>
                <a:gd name="T16" fmla="*/ 1107 w 1155"/>
                <a:gd name="T17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5" h="733">
                  <a:moveTo>
                    <a:pt x="1107" y="733"/>
                  </a:moveTo>
                  <a:cubicBezTo>
                    <a:pt x="48" y="733"/>
                    <a:pt x="48" y="733"/>
                    <a:pt x="48" y="733"/>
                  </a:cubicBezTo>
                  <a:cubicBezTo>
                    <a:pt x="22" y="733"/>
                    <a:pt x="0" y="711"/>
                    <a:pt x="0" y="685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1107" y="0"/>
                    <a:pt x="1107" y="0"/>
                    <a:pt x="1107" y="0"/>
                  </a:cubicBezTo>
                  <a:cubicBezTo>
                    <a:pt x="1133" y="0"/>
                    <a:pt x="1155" y="21"/>
                    <a:pt x="1155" y="48"/>
                  </a:cubicBezTo>
                  <a:cubicBezTo>
                    <a:pt x="1155" y="685"/>
                    <a:pt x="1155" y="685"/>
                    <a:pt x="1155" y="685"/>
                  </a:cubicBezTo>
                  <a:cubicBezTo>
                    <a:pt x="1155" y="711"/>
                    <a:pt x="1133" y="733"/>
                    <a:pt x="1107" y="73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Rectangle 68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8020050" y="5280025"/>
              <a:ext cx="1833563" cy="38100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Rectangle 69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8020050" y="5356225"/>
              <a:ext cx="1833563" cy="39687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Freeform 70"/>
            <p:cNvSpPr>
              <a:spLocks noEditPoints="1"/>
            </p:cNvSpPr>
            <p:nvPr>
              <p:custDataLst>
                <p:tags r:id="rId27"/>
              </p:custDataLst>
            </p:nvPr>
          </p:nvSpPr>
          <p:spPr bwMode="auto">
            <a:xfrm>
              <a:off x="7370763" y="2262188"/>
              <a:ext cx="328613" cy="328612"/>
            </a:xfrm>
            <a:custGeom>
              <a:avLst/>
              <a:gdLst>
                <a:gd name="T0" fmla="*/ 207 w 207"/>
                <a:gd name="T1" fmla="*/ 182 h 207"/>
                <a:gd name="T2" fmla="*/ 179 w 207"/>
                <a:gd name="T3" fmla="*/ 154 h 207"/>
                <a:gd name="T4" fmla="*/ 59 w 207"/>
                <a:gd name="T5" fmla="*/ 149 h 207"/>
                <a:gd name="T6" fmla="*/ 53 w 207"/>
                <a:gd name="T7" fmla="*/ 28 h 207"/>
                <a:gd name="T8" fmla="*/ 26 w 207"/>
                <a:gd name="T9" fmla="*/ 1 h 207"/>
                <a:gd name="T10" fmla="*/ 1 w 207"/>
                <a:gd name="T11" fmla="*/ 26 h 207"/>
                <a:gd name="T12" fmla="*/ 7 w 207"/>
                <a:gd name="T13" fmla="*/ 172 h 207"/>
                <a:gd name="T14" fmla="*/ 35 w 207"/>
                <a:gd name="T15" fmla="*/ 201 h 207"/>
                <a:gd name="T16" fmla="*/ 181 w 207"/>
                <a:gd name="T17" fmla="*/ 207 h 207"/>
                <a:gd name="T18" fmla="*/ 207 w 207"/>
                <a:gd name="T19" fmla="*/ 182 h 207"/>
                <a:gd name="T20" fmla="*/ 207 w 207"/>
                <a:gd name="T21" fmla="*/ 182 h 207"/>
                <a:gd name="T22" fmla="*/ 207 w 207"/>
                <a:gd name="T23" fmla="*/ 18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7" h="207">
                  <a:moveTo>
                    <a:pt x="207" y="182"/>
                  </a:moveTo>
                  <a:cubicBezTo>
                    <a:pt x="206" y="167"/>
                    <a:pt x="194" y="155"/>
                    <a:pt x="179" y="154"/>
                  </a:cubicBezTo>
                  <a:cubicBezTo>
                    <a:pt x="59" y="149"/>
                    <a:pt x="59" y="149"/>
                    <a:pt x="59" y="149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14"/>
                    <a:pt x="41" y="1"/>
                    <a:pt x="26" y="1"/>
                  </a:cubicBezTo>
                  <a:cubicBezTo>
                    <a:pt x="11" y="0"/>
                    <a:pt x="0" y="11"/>
                    <a:pt x="1" y="26"/>
                  </a:cubicBezTo>
                  <a:cubicBezTo>
                    <a:pt x="7" y="172"/>
                    <a:pt x="7" y="172"/>
                    <a:pt x="7" y="172"/>
                  </a:cubicBezTo>
                  <a:cubicBezTo>
                    <a:pt x="8" y="187"/>
                    <a:pt x="20" y="199"/>
                    <a:pt x="35" y="201"/>
                  </a:cubicBezTo>
                  <a:cubicBezTo>
                    <a:pt x="181" y="207"/>
                    <a:pt x="181" y="207"/>
                    <a:pt x="181" y="207"/>
                  </a:cubicBezTo>
                  <a:cubicBezTo>
                    <a:pt x="196" y="207"/>
                    <a:pt x="207" y="196"/>
                    <a:pt x="207" y="182"/>
                  </a:cubicBezTo>
                  <a:close/>
                  <a:moveTo>
                    <a:pt x="207" y="182"/>
                  </a:moveTo>
                  <a:cubicBezTo>
                    <a:pt x="207" y="182"/>
                    <a:pt x="207" y="182"/>
                    <a:pt x="207" y="182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Freeform 71"/>
            <p:cNvSpPr>
              <a:spLocks noEditPoints="1"/>
            </p:cNvSpPr>
            <p:nvPr>
              <p:custDataLst>
                <p:tags r:id="rId28"/>
              </p:custDataLst>
            </p:nvPr>
          </p:nvSpPr>
          <p:spPr bwMode="auto">
            <a:xfrm>
              <a:off x="6572250" y="2189163"/>
              <a:ext cx="1227138" cy="1225550"/>
            </a:xfrm>
            <a:custGeom>
              <a:avLst/>
              <a:gdLst>
                <a:gd name="T0" fmla="*/ 761 w 773"/>
                <a:gd name="T1" fmla="*/ 409 h 771"/>
                <a:gd name="T2" fmla="*/ 365 w 773"/>
                <a:gd name="T3" fmla="*/ 13 h 771"/>
                <a:gd name="T4" fmla="*/ 321 w 773"/>
                <a:gd name="T5" fmla="*/ 13 h 771"/>
                <a:gd name="T6" fmla="*/ 12 w 773"/>
                <a:gd name="T7" fmla="*/ 321 h 771"/>
                <a:gd name="T8" fmla="*/ 12 w 773"/>
                <a:gd name="T9" fmla="*/ 365 h 771"/>
                <a:gd name="T10" fmla="*/ 408 w 773"/>
                <a:gd name="T11" fmla="*/ 762 h 771"/>
                <a:gd name="T12" fmla="*/ 430 w 773"/>
                <a:gd name="T13" fmla="*/ 771 h 771"/>
                <a:gd name="T14" fmla="*/ 452 w 773"/>
                <a:gd name="T15" fmla="*/ 762 h 771"/>
                <a:gd name="T16" fmla="*/ 761 w 773"/>
                <a:gd name="T17" fmla="*/ 453 h 771"/>
                <a:gd name="T18" fmla="*/ 761 w 773"/>
                <a:gd name="T19" fmla="*/ 409 h 771"/>
                <a:gd name="T20" fmla="*/ 381 w 773"/>
                <a:gd name="T21" fmla="*/ 620 h 771"/>
                <a:gd name="T22" fmla="*/ 337 w 773"/>
                <a:gd name="T23" fmla="*/ 620 h 771"/>
                <a:gd name="T24" fmla="*/ 82 w 773"/>
                <a:gd name="T25" fmla="*/ 365 h 771"/>
                <a:gd name="T26" fmla="*/ 82 w 773"/>
                <a:gd name="T27" fmla="*/ 321 h 771"/>
                <a:gd name="T28" fmla="*/ 320 w 773"/>
                <a:gd name="T29" fmla="*/ 83 h 771"/>
                <a:gd name="T30" fmla="*/ 364 w 773"/>
                <a:gd name="T31" fmla="*/ 83 h 771"/>
                <a:gd name="T32" fmla="*/ 619 w 773"/>
                <a:gd name="T33" fmla="*/ 338 h 771"/>
                <a:gd name="T34" fmla="*/ 619 w 773"/>
                <a:gd name="T35" fmla="*/ 382 h 771"/>
                <a:gd name="T36" fmla="*/ 381 w 773"/>
                <a:gd name="T37" fmla="*/ 620 h 771"/>
                <a:gd name="T38" fmla="*/ 381 w 773"/>
                <a:gd name="T39" fmla="*/ 620 h 771"/>
                <a:gd name="T40" fmla="*/ 381 w 773"/>
                <a:gd name="T41" fmla="*/ 62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3" h="771">
                  <a:moveTo>
                    <a:pt x="761" y="409"/>
                  </a:moveTo>
                  <a:cubicBezTo>
                    <a:pt x="365" y="13"/>
                    <a:pt x="365" y="13"/>
                    <a:pt x="365" y="13"/>
                  </a:cubicBezTo>
                  <a:cubicBezTo>
                    <a:pt x="352" y="0"/>
                    <a:pt x="333" y="0"/>
                    <a:pt x="321" y="13"/>
                  </a:cubicBezTo>
                  <a:cubicBezTo>
                    <a:pt x="12" y="321"/>
                    <a:pt x="12" y="321"/>
                    <a:pt x="12" y="321"/>
                  </a:cubicBezTo>
                  <a:cubicBezTo>
                    <a:pt x="0" y="333"/>
                    <a:pt x="0" y="353"/>
                    <a:pt x="12" y="365"/>
                  </a:cubicBezTo>
                  <a:cubicBezTo>
                    <a:pt x="408" y="762"/>
                    <a:pt x="408" y="762"/>
                    <a:pt x="408" y="762"/>
                  </a:cubicBezTo>
                  <a:cubicBezTo>
                    <a:pt x="414" y="767"/>
                    <a:pt x="422" y="771"/>
                    <a:pt x="430" y="771"/>
                  </a:cubicBezTo>
                  <a:cubicBezTo>
                    <a:pt x="439" y="771"/>
                    <a:pt x="446" y="767"/>
                    <a:pt x="452" y="762"/>
                  </a:cubicBezTo>
                  <a:cubicBezTo>
                    <a:pt x="761" y="453"/>
                    <a:pt x="761" y="453"/>
                    <a:pt x="761" y="453"/>
                  </a:cubicBezTo>
                  <a:cubicBezTo>
                    <a:pt x="773" y="441"/>
                    <a:pt x="773" y="421"/>
                    <a:pt x="761" y="409"/>
                  </a:cubicBezTo>
                  <a:close/>
                  <a:moveTo>
                    <a:pt x="381" y="620"/>
                  </a:moveTo>
                  <a:cubicBezTo>
                    <a:pt x="369" y="632"/>
                    <a:pt x="349" y="632"/>
                    <a:pt x="337" y="620"/>
                  </a:cubicBezTo>
                  <a:cubicBezTo>
                    <a:pt x="82" y="365"/>
                    <a:pt x="82" y="365"/>
                    <a:pt x="82" y="365"/>
                  </a:cubicBezTo>
                  <a:cubicBezTo>
                    <a:pt x="70" y="353"/>
                    <a:pt x="70" y="333"/>
                    <a:pt x="82" y="321"/>
                  </a:cubicBezTo>
                  <a:cubicBezTo>
                    <a:pt x="320" y="83"/>
                    <a:pt x="320" y="83"/>
                    <a:pt x="320" y="83"/>
                  </a:cubicBezTo>
                  <a:cubicBezTo>
                    <a:pt x="332" y="71"/>
                    <a:pt x="352" y="71"/>
                    <a:pt x="364" y="83"/>
                  </a:cubicBezTo>
                  <a:cubicBezTo>
                    <a:pt x="619" y="338"/>
                    <a:pt x="619" y="338"/>
                    <a:pt x="619" y="338"/>
                  </a:cubicBezTo>
                  <a:cubicBezTo>
                    <a:pt x="631" y="350"/>
                    <a:pt x="631" y="370"/>
                    <a:pt x="619" y="382"/>
                  </a:cubicBezTo>
                  <a:lnTo>
                    <a:pt x="381" y="620"/>
                  </a:lnTo>
                  <a:close/>
                  <a:moveTo>
                    <a:pt x="381" y="620"/>
                  </a:moveTo>
                  <a:cubicBezTo>
                    <a:pt x="381" y="620"/>
                    <a:pt x="381" y="620"/>
                    <a:pt x="381" y="620"/>
                  </a:cubicBezTo>
                </a:path>
              </a:pathLst>
            </a:custGeom>
            <a:solidFill>
              <a:srgbClr val="267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Freeform 72"/>
            <p:cNvSpPr>
              <a:spLocks noEditPoints="1"/>
            </p:cNvSpPr>
            <p:nvPr>
              <p:custDataLst>
                <p:tags r:id="rId29"/>
              </p:custDataLst>
            </p:nvPr>
          </p:nvSpPr>
          <p:spPr bwMode="auto">
            <a:xfrm>
              <a:off x="7604125" y="2832100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1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3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9" y="53"/>
                    <a:pt x="38" y="50"/>
                    <a:pt x="44" y="44"/>
                  </a:cubicBezTo>
                  <a:cubicBezTo>
                    <a:pt x="50" y="38"/>
                    <a:pt x="53" y="29"/>
                    <a:pt x="51" y="20"/>
                  </a:cubicBezTo>
                  <a:cubicBezTo>
                    <a:pt x="48" y="11"/>
                    <a:pt x="42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Freeform 73"/>
            <p:cNvSpPr>
              <a:spLocks noEditPoints="1"/>
            </p:cNvSpPr>
            <p:nvPr>
              <p:custDataLst>
                <p:tags r:id="rId30"/>
              </p:custDataLst>
            </p:nvPr>
          </p:nvSpPr>
          <p:spPr bwMode="auto">
            <a:xfrm>
              <a:off x="7491413" y="2944813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0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2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8" y="53"/>
                    <a:pt x="38" y="51"/>
                    <a:pt x="44" y="44"/>
                  </a:cubicBezTo>
                  <a:cubicBezTo>
                    <a:pt x="50" y="38"/>
                    <a:pt x="53" y="29"/>
                    <a:pt x="50" y="20"/>
                  </a:cubicBezTo>
                  <a:cubicBezTo>
                    <a:pt x="48" y="12"/>
                    <a:pt x="41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Freeform 74"/>
            <p:cNvSpPr>
              <a:spLocks noEditPoints="1"/>
            </p:cNvSpPr>
            <p:nvPr>
              <p:custDataLst>
                <p:tags r:id="rId31"/>
              </p:custDataLst>
            </p:nvPr>
          </p:nvSpPr>
          <p:spPr bwMode="auto">
            <a:xfrm>
              <a:off x="6961188" y="2590800"/>
              <a:ext cx="277813" cy="279400"/>
            </a:xfrm>
            <a:custGeom>
              <a:avLst/>
              <a:gdLst>
                <a:gd name="T0" fmla="*/ 13 w 175"/>
                <a:gd name="T1" fmla="*/ 106 h 175"/>
                <a:gd name="T2" fmla="*/ 105 w 175"/>
                <a:gd name="T3" fmla="*/ 13 h 175"/>
                <a:gd name="T4" fmla="*/ 145 w 175"/>
                <a:gd name="T5" fmla="*/ 23 h 175"/>
                <a:gd name="T6" fmla="*/ 171 w 175"/>
                <a:gd name="T7" fmla="*/ 141 h 175"/>
                <a:gd name="T8" fmla="*/ 142 w 175"/>
                <a:gd name="T9" fmla="*/ 171 h 175"/>
                <a:gd name="T10" fmla="*/ 23 w 175"/>
                <a:gd name="T11" fmla="*/ 146 h 175"/>
                <a:gd name="T12" fmla="*/ 13 w 175"/>
                <a:gd name="T13" fmla="*/ 106 h 175"/>
                <a:gd name="T14" fmla="*/ 13 w 175"/>
                <a:gd name="T15" fmla="*/ 106 h 175"/>
                <a:gd name="T16" fmla="*/ 13 w 175"/>
                <a:gd name="T17" fmla="*/ 10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75">
                  <a:moveTo>
                    <a:pt x="13" y="106"/>
                  </a:moveTo>
                  <a:cubicBezTo>
                    <a:pt x="105" y="13"/>
                    <a:pt x="105" y="13"/>
                    <a:pt x="105" y="13"/>
                  </a:cubicBezTo>
                  <a:cubicBezTo>
                    <a:pt x="119" y="0"/>
                    <a:pt x="141" y="6"/>
                    <a:pt x="145" y="23"/>
                  </a:cubicBezTo>
                  <a:cubicBezTo>
                    <a:pt x="171" y="141"/>
                    <a:pt x="171" y="141"/>
                    <a:pt x="171" y="141"/>
                  </a:cubicBezTo>
                  <a:cubicBezTo>
                    <a:pt x="175" y="158"/>
                    <a:pt x="159" y="175"/>
                    <a:pt x="142" y="171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5" y="142"/>
                    <a:pt x="0" y="119"/>
                    <a:pt x="13" y="106"/>
                  </a:cubicBezTo>
                  <a:close/>
                  <a:moveTo>
                    <a:pt x="13" y="106"/>
                  </a:moveTo>
                  <a:cubicBezTo>
                    <a:pt x="13" y="106"/>
                    <a:pt x="13" y="106"/>
                    <a:pt x="13" y="106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Freeform 75"/>
            <p:cNvSpPr/>
            <p:nvPr>
              <p:custDataLst>
                <p:tags r:id="rId32"/>
              </p:custDataLst>
            </p:nvPr>
          </p:nvSpPr>
          <p:spPr bwMode="auto">
            <a:xfrm>
              <a:off x="8096250" y="1639888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Freeform 76"/>
            <p:cNvSpPr/>
            <p:nvPr>
              <p:custDataLst>
                <p:tags r:id="rId33"/>
              </p:custDataLst>
            </p:nvPr>
          </p:nvSpPr>
          <p:spPr bwMode="auto">
            <a:xfrm>
              <a:off x="8096250" y="1643063"/>
              <a:ext cx="174625" cy="171450"/>
            </a:xfrm>
            <a:custGeom>
              <a:avLst/>
              <a:gdLst>
                <a:gd name="T0" fmla="*/ 110 w 110"/>
                <a:gd name="T1" fmla="*/ 108 h 108"/>
                <a:gd name="T2" fmla="*/ 0 w 110"/>
                <a:gd name="T3" fmla="*/ 108 h 108"/>
                <a:gd name="T4" fmla="*/ 110 w 110"/>
                <a:gd name="T5" fmla="*/ 0 h 108"/>
                <a:gd name="T6" fmla="*/ 110 w 110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8">
                  <a:moveTo>
                    <a:pt x="110" y="108"/>
                  </a:moveTo>
                  <a:lnTo>
                    <a:pt x="0" y="108"/>
                  </a:lnTo>
                  <a:lnTo>
                    <a:pt x="110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Freeform 77"/>
            <p:cNvSpPr/>
            <p:nvPr>
              <p:custDataLst>
                <p:tags r:id="rId34"/>
              </p:custDataLst>
            </p:nvPr>
          </p:nvSpPr>
          <p:spPr bwMode="auto">
            <a:xfrm>
              <a:off x="8096250" y="1814513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Freeform 78"/>
            <p:cNvSpPr/>
            <p:nvPr>
              <p:custDataLst>
                <p:tags r:id="rId35"/>
              </p:custDataLst>
            </p:nvPr>
          </p:nvSpPr>
          <p:spPr bwMode="auto">
            <a:xfrm>
              <a:off x="8218488" y="1957388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Freeform 79"/>
            <p:cNvSpPr/>
            <p:nvPr>
              <p:custDataLst>
                <p:tags r:id="rId36"/>
              </p:custDataLst>
            </p:nvPr>
          </p:nvSpPr>
          <p:spPr bwMode="auto">
            <a:xfrm>
              <a:off x="8220075" y="208597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Freeform 80"/>
            <p:cNvSpPr/>
            <p:nvPr>
              <p:custDataLst>
                <p:tags r:id="rId37"/>
              </p:custDataLst>
            </p:nvPr>
          </p:nvSpPr>
          <p:spPr bwMode="auto">
            <a:xfrm>
              <a:off x="8221663" y="221456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Rectangle 81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8101013" y="1643063"/>
              <a:ext cx="482600" cy="727075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Freeform 82"/>
            <p:cNvSpPr/>
            <p:nvPr>
              <p:custDataLst>
                <p:tags r:id="rId39"/>
              </p:custDataLst>
            </p:nvPr>
          </p:nvSpPr>
          <p:spPr bwMode="auto">
            <a:xfrm>
              <a:off x="7902575" y="1495425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Freeform 83"/>
            <p:cNvSpPr/>
            <p:nvPr>
              <p:custDataLst>
                <p:tags r:id="rId40"/>
              </p:custDataLst>
            </p:nvPr>
          </p:nvSpPr>
          <p:spPr bwMode="auto">
            <a:xfrm>
              <a:off x="7902575" y="1498600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Freeform 84"/>
            <p:cNvSpPr/>
            <p:nvPr>
              <p:custDataLst>
                <p:tags r:id="rId41"/>
              </p:custDataLst>
            </p:nvPr>
          </p:nvSpPr>
          <p:spPr bwMode="auto">
            <a:xfrm>
              <a:off x="7902575" y="1670050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Freeform 85"/>
            <p:cNvSpPr/>
            <p:nvPr>
              <p:custDataLst>
                <p:tags r:id="rId42"/>
              </p:custDataLst>
            </p:nvPr>
          </p:nvSpPr>
          <p:spPr bwMode="auto">
            <a:xfrm>
              <a:off x="8024813" y="1812925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Freeform 86"/>
            <p:cNvSpPr/>
            <p:nvPr>
              <p:custDataLst>
                <p:tags r:id="rId43"/>
              </p:custDataLst>
            </p:nvPr>
          </p:nvSpPr>
          <p:spPr bwMode="auto">
            <a:xfrm>
              <a:off x="8026400" y="194151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Freeform 87"/>
            <p:cNvSpPr/>
            <p:nvPr>
              <p:custDataLst>
                <p:tags r:id="rId44"/>
              </p:custDataLst>
            </p:nvPr>
          </p:nvSpPr>
          <p:spPr bwMode="auto">
            <a:xfrm>
              <a:off x="8027988" y="2070100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Rectangle 88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7907338" y="1497013"/>
              <a:ext cx="484188" cy="728662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Freeform 89"/>
            <p:cNvSpPr/>
            <p:nvPr>
              <p:custDataLst>
                <p:tags r:id="rId46"/>
              </p:custDataLst>
            </p:nvPr>
          </p:nvSpPr>
          <p:spPr bwMode="auto">
            <a:xfrm>
              <a:off x="7699375" y="1327150"/>
              <a:ext cx="608013" cy="828675"/>
            </a:xfrm>
            <a:custGeom>
              <a:avLst/>
              <a:gdLst>
                <a:gd name="T0" fmla="*/ 108 w 383"/>
                <a:gd name="T1" fmla="*/ 3 h 522"/>
                <a:gd name="T2" fmla="*/ 378 w 383"/>
                <a:gd name="T3" fmla="*/ 0 h 522"/>
                <a:gd name="T4" fmla="*/ 383 w 383"/>
                <a:gd name="T5" fmla="*/ 518 h 522"/>
                <a:gd name="T6" fmla="*/ 3 w 383"/>
                <a:gd name="T7" fmla="*/ 522 h 522"/>
                <a:gd name="T8" fmla="*/ 0 w 383"/>
                <a:gd name="T9" fmla="*/ 110 h 522"/>
                <a:gd name="T10" fmla="*/ 108 w 383"/>
                <a:gd name="T11" fmla="*/ 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2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2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Freeform 90"/>
            <p:cNvSpPr/>
            <p:nvPr>
              <p:custDataLst>
                <p:tags r:id="rId47"/>
              </p:custDataLst>
            </p:nvPr>
          </p:nvSpPr>
          <p:spPr bwMode="auto">
            <a:xfrm>
              <a:off x="7699375" y="1330325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Freeform 91"/>
            <p:cNvSpPr/>
            <p:nvPr>
              <p:custDataLst>
                <p:tags r:id="rId48"/>
              </p:custDataLst>
            </p:nvPr>
          </p:nvSpPr>
          <p:spPr bwMode="auto">
            <a:xfrm>
              <a:off x="7699375" y="1501775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Freeform 92"/>
            <p:cNvSpPr/>
            <p:nvPr>
              <p:custDataLst>
                <p:tags r:id="rId49"/>
              </p:custDataLst>
            </p:nvPr>
          </p:nvSpPr>
          <p:spPr bwMode="auto">
            <a:xfrm>
              <a:off x="7821613" y="1646238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1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1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Freeform 93"/>
            <p:cNvSpPr/>
            <p:nvPr>
              <p:custDataLst>
                <p:tags r:id="rId50"/>
              </p:custDataLst>
            </p:nvPr>
          </p:nvSpPr>
          <p:spPr bwMode="auto">
            <a:xfrm>
              <a:off x="7823200" y="177482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Freeform 94"/>
            <p:cNvSpPr/>
            <p:nvPr>
              <p:custDataLst>
                <p:tags r:id="rId51"/>
              </p:custDataLst>
            </p:nvPr>
          </p:nvSpPr>
          <p:spPr bwMode="auto">
            <a:xfrm>
              <a:off x="7824788" y="1901825"/>
              <a:ext cx="357188" cy="65087"/>
            </a:xfrm>
            <a:custGeom>
              <a:avLst/>
              <a:gdLst>
                <a:gd name="T0" fmla="*/ 225 w 225"/>
                <a:gd name="T1" fmla="*/ 38 h 41"/>
                <a:gd name="T2" fmla="*/ 0 w 225"/>
                <a:gd name="T3" fmla="*/ 41 h 41"/>
                <a:gd name="T4" fmla="*/ 0 w 225"/>
                <a:gd name="T5" fmla="*/ 2 h 41"/>
                <a:gd name="T6" fmla="*/ 225 w 225"/>
                <a:gd name="T7" fmla="*/ 0 h 41"/>
                <a:gd name="T8" fmla="*/ 225 w 225"/>
                <a:gd name="T9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8"/>
                  </a:moveTo>
                  <a:lnTo>
                    <a:pt x="0" y="41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Freeform 95"/>
            <p:cNvSpPr/>
            <p:nvPr>
              <p:custDataLst>
                <p:tags r:id="rId52"/>
              </p:custDataLst>
            </p:nvPr>
          </p:nvSpPr>
          <p:spPr bwMode="auto">
            <a:xfrm>
              <a:off x="7621588" y="3222625"/>
              <a:ext cx="1214438" cy="839787"/>
            </a:xfrm>
            <a:custGeom>
              <a:avLst/>
              <a:gdLst>
                <a:gd name="T0" fmla="*/ 733 w 765"/>
                <a:gd name="T1" fmla="*/ 529 h 529"/>
                <a:gd name="T2" fmla="*/ 32 w 765"/>
                <a:gd name="T3" fmla="*/ 529 h 529"/>
                <a:gd name="T4" fmla="*/ 0 w 765"/>
                <a:gd name="T5" fmla="*/ 497 h 529"/>
                <a:gd name="T6" fmla="*/ 0 w 765"/>
                <a:gd name="T7" fmla="*/ 31 h 529"/>
                <a:gd name="T8" fmla="*/ 32 w 765"/>
                <a:gd name="T9" fmla="*/ 0 h 529"/>
                <a:gd name="T10" fmla="*/ 733 w 765"/>
                <a:gd name="T11" fmla="*/ 0 h 529"/>
                <a:gd name="T12" fmla="*/ 765 w 765"/>
                <a:gd name="T13" fmla="*/ 31 h 529"/>
                <a:gd name="T14" fmla="*/ 765 w 765"/>
                <a:gd name="T15" fmla="*/ 497 h 529"/>
                <a:gd name="T16" fmla="*/ 733 w 765"/>
                <a:gd name="T17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5" h="529">
                  <a:moveTo>
                    <a:pt x="733" y="529"/>
                  </a:moveTo>
                  <a:cubicBezTo>
                    <a:pt x="32" y="529"/>
                    <a:pt x="32" y="529"/>
                    <a:pt x="32" y="529"/>
                  </a:cubicBezTo>
                  <a:cubicBezTo>
                    <a:pt x="14" y="529"/>
                    <a:pt x="0" y="515"/>
                    <a:pt x="0" y="49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733" y="0"/>
                    <a:pt x="733" y="0"/>
                    <a:pt x="733" y="0"/>
                  </a:cubicBezTo>
                  <a:cubicBezTo>
                    <a:pt x="751" y="0"/>
                    <a:pt x="765" y="14"/>
                    <a:pt x="765" y="31"/>
                  </a:cubicBezTo>
                  <a:cubicBezTo>
                    <a:pt x="765" y="497"/>
                    <a:pt x="765" y="497"/>
                    <a:pt x="765" y="497"/>
                  </a:cubicBezTo>
                  <a:cubicBezTo>
                    <a:pt x="765" y="515"/>
                    <a:pt x="751" y="529"/>
                    <a:pt x="733" y="529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7" name="Rectangle 96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7724775" y="3311525"/>
              <a:ext cx="1008063" cy="660400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Rectangle 97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7724775" y="3863975"/>
              <a:ext cx="1008063" cy="1079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Freeform 98"/>
            <p:cNvSpPr/>
            <p:nvPr>
              <p:custDataLst>
                <p:tags r:id="rId55"/>
              </p:custDataLst>
            </p:nvPr>
          </p:nvSpPr>
          <p:spPr bwMode="auto">
            <a:xfrm>
              <a:off x="7999413" y="3492500"/>
              <a:ext cx="458788" cy="296862"/>
            </a:xfrm>
            <a:custGeom>
              <a:avLst/>
              <a:gdLst>
                <a:gd name="T0" fmla="*/ 241 w 289"/>
                <a:gd name="T1" fmla="*/ 187 h 187"/>
                <a:gd name="T2" fmla="*/ 48 w 289"/>
                <a:gd name="T3" fmla="*/ 187 h 187"/>
                <a:gd name="T4" fmla="*/ 0 w 289"/>
                <a:gd name="T5" fmla="*/ 139 h 187"/>
                <a:gd name="T6" fmla="*/ 0 w 289"/>
                <a:gd name="T7" fmla="*/ 48 h 187"/>
                <a:gd name="T8" fmla="*/ 48 w 289"/>
                <a:gd name="T9" fmla="*/ 0 h 187"/>
                <a:gd name="T10" fmla="*/ 241 w 289"/>
                <a:gd name="T11" fmla="*/ 0 h 187"/>
                <a:gd name="T12" fmla="*/ 289 w 289"/>
                <a:gd name="T13" fmla="*/ 48 h 187"/>
                <a:gd name="T14" fmla="*/ 289 w 289"/>
                <a:gd name="T15" fmla="*/ 139 h 187"/>
                <a:gd name="T16" fmla="*/ 241 w 289"/>
                <a:gd name="T17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187">
                  <a:moveTo>
                    <a:pt x="241" y="187"/>
                  </a:moveTo>
                  <a:cubicBezTo>
                    <a:pt x="48" y="187"/>
                    <a:pt x="48" y="187"/>
                    <a:pt x="48" y="187"/>
                  </a:cubicBezTo>
                  <a:cubicBezTo>
                    <a:pt x="22" y="187"/>
                    <a:pt x="0" y="165"/>
                    <a:pt x="0" y="13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67" y="0"/>
                    <a:pt x="289" y="22"/>
                    <a:pt x="289" y="48"/>
                  </a:cubicBezTo>
                  <a:cubicBezTo>
                    <a:pt x="289" y="139"/>
                    <a:pt x="289" y="139"/>
                    <a:pt x="289" y="139"/>
                  </a:cubicBezTo>
                  <a:cubicBezTo>
                    <a:pt x="289" y="165"/>
                    <a:pt x="267" y="187"/>
                    <a:pt x="241" y="187"/>
                  </a:cubicBezTo>
                  <a:close/>
                </a:path>
              </a:pathLst>
            </a:cu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Freeform 99"/>
            <p:cNvSpPr/>
            <p:nvPr>
              <p:custDataLst>
                <p:tags r:id="rId56"/>
              </p:custDataLst>
            </p:nvPr>
          </p:nvSpPr>
          <p:spPr bwMode="auto">
            <a:xfrm>
              <a:off x="8153400" y="3563938"/>
              <a:ext cx="150813" cy="153987"/>
            </a:xfrm>
            <a:custGeom>
              <a:avLst/>
              <a:gdLst>
                <a:gd name="T0" fmla="*/ 0 w 95"/>
                <a:gd name="T1" fmla="*/ 0 h 97"/>
                <a:gd name="T2" fmla="*/ 0 w 95"/>
                <a:gd name="T3" fmla="*/ 97 h 97"/>
                <a:gd name="T4" fmla="*/ 95 w 95"/>
                <a:gd name="T5" fmla="*/ 48 h 97"/>
                <a:gd name="T6" fmla="*/ 0 w 95"/>
                <a:gd name="T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97">
                  <a:moveTo>
                    <a:pt x="0" y="0"/>
                  </a:moveTo>
                  <a:lnTo>
                    <a:pt x="0" y="97"/>
                  </a:lnTo>
                  <a:lnTo>
                    <a:pt x="95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" name="Freeform 100"/>
            <p:cNvSpPr/>
            <p:nvPr>
              <p:custDataLst>
                <p:tags r:id="rId57"/>
              </p:custDataLst>
            </p:nvPr>
          </p:nvSpPr>
          <p:spPr bwMode="auto">
            <a:xfrm>
              <a:off x="7804150" y="3903663"/>
              <a:ext cx="882650" cy="38100"/>
            </a:xfrm>
            <a:custGeom>
              <a:avLst/>
              <a:gdLst>
                <a:gd name="T0" fmla="*/ 545 w 556"/>
                <a:gd name="T1" fmla="*/ 24 h 24"/>
                <a:gd name="T2" fmla="*/ 11 w 556"/>
                <a:gd name="T3" fmla="*/ 24 h 24"/>
                <a:gd name="T4" fmla="*/ 0 w 556"/>
                <a:gd name="T5" fmla="*/ 13 h 24"/>
                <a:gd name="T6" fmla="*/ 0 w 556"/>
                <a:gd name="T7" fmla="*/ 11 h 24"/>
                <a:gd name="T8" fmla="*/ 11 w 556"/>
                <a:gd name="T9" fmla="*/ 0 h 24"/>
                <a:gd name="T10" fmla="*/ 545 w 556"/>
                <a:gd name="T11" fmla="*/ 0 h 24"/>
                <a:gd name="T12" fmla="*/ 556 w 556"/>
                <a:gd name="T13" fmla="*/ 11 h 24"/>
                <a:gd name="T14" fmla="*/ 556 w 556"/>
                <a:gd name="T15" fmla="*/ 13 h 24"/>
                <a:gd name="T16" fmla="*/ 545 w 556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6" h="24">
                  <a:moveTo>
                    <a:pt x="545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5" y="24"/>
                    <a:pt x="0" y="19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551" y="0"/>
                    <a:pt x="556" y="5"/>
                    <a:pt x="556" y="11"/>
                  </a:cubicBezTo>
                  <a:cubicBezTo>
                    <a:pt x="556" y="13"/>
                    <a:pt x="556" y="13"/>
                    <a:pt x="556" y="13"/>
                  </a:cubicBezTo>
                  <a:cubicBezTo>
                    <a:pt x="556" y="19"/>
                    <a:pt x="551" y="24"/>
                    <a:pt x="545" y="24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Oval 101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7847013" y="3879850"/>
              <a:ext cx="80963" cy="80962"/>
            </a:xfrm>
            <a:prstGeom prst="ellipse">
              <a:avLst/>
            </a:pr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Oval 102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7870825" y="3903663"/>
              <a:ext cx="33338" cy="33337"/>
            </a:xfrm>
            <a:prstGeom prst="ellipse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" name="Freeform 103"/>
            <p:cNvSpPr/>
            <p:nvPr>
              <p:custDataLst>
                <p:tags r:id="rId60"/>
              </p:custDataLst>
            </p:nvPr>
          </p:nvSpPr>
          <p:spPr bwMode="auto">
            <a:xfrm>
              <a:off x="8534400" y="2755900"/>
              <a:ext cx="944563" cy="695325"/>
            </a:xfrm>
            <a:custGeom>
              <a:avLst/>
              <a:gdLst>
                <a:gd name="T0" fmla="*/ 564 w 595"/>
                <a:gd name="T1" fmla="*/ 438 h 438"/>
                <a:gd name="T2" fmla="*/ 32 w 595"/>
                <a:gd name="T3" fmla="*/ 438 h 438"/>
                <a:gd name="T4" fmla="*/ 0 w 595"/>
                <a:gd name="T5" fmla="*/ 406 h 438"/>
                <a:gd name="T6" fmla="*/ 0 w 595"/>
                <a:gd name="T7" fmla="*/ 32 h 438"/>
                <a:gd name="T8" fmla="*/ 32 w 595"/>
                <a:gd name="T9" fmla="*/ 0 h 438"/>
                <a:gd name="T10" fmla="*/ 564 w 595"/>
                <a:gd name="T11" fmla="*/ 0 h 438"/>
                <a:gd name="T12" fmla="*/ 595 w 595"/>
                <a:gd name="T13" fmla="*/ 32 h 438"/>
                <a:gd name="T14" fmla="*/ 595 w 595"/>
                <a:gd name="T15" fmla="*/ 406 h 438"/>
                <a:gd name="T16" fmla="*/ 564 w 595"/>
                <a:gd name="T17" fmla="*/ 43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5" h="438">
                  <a:moveTo>
                    <a:pt x="564" y="438"/>
                  </a:moveTo>
                  <a:cubicBezTo>
                    <a:pt x="32" y="438"/>
                    <a:pt x="32" y="438"/>
                    <a:pt x="32" y="438"/>
                  </a:cubicBezTo>
                  <a:cubicBezTo>
                    <a:pt x="14" y="438"/>
                    <a:pt x="0" y="424"/>
                    <a:pt x="0" y="40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564" y="0"/>
                    <a:pt x="564" y="0"/>
                    <a:pt x="564" y="0"/>
                  </a:cubicBezTo>
                  <a:cubicBezTo>
                    <a:pt x="581" y="0"/>
                    <a:pt x="595" y="15"/>
                    <a:pt x="595" y="32"/>
                  </a:cubicBezTo>
                  <a:cubicBezTo>
                    <a:pt x="595" y="406"/>
                    <a:pt x="595" y="406"/>
                    <a:pt x="595" y="406"/>
                  </a:cubicBezTo>
                  <a:cubicBezTo>
                    <a:pt x="595" y="424"/>
                    <a:pt x="581" y="438"/>
                    <a:pt x="564" y="438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" name="Rectangle 104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8615363" y="2830513"/>
              <a:ext cx="784225" cy="5461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6" name="Rectangle 105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8697913" y="2884488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7" name="Rectangle 106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8780463" y="3040063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8" name="Rectangle 107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8780463" y="3273425"/>
              <a:ext cx="157163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9" name="Rectangle 108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8780463" y="3195638"/>
              <a:ext cx="536575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0" name="Rectangle 109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8697913" y="3117850"/>
              <a:ext cx="457200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1" name="Rectangle 110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8780463" y="2962275"/>
              <a:ext cx="45878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" name="Freeform 111"/>
            <p:cNvSpPr>
              <a:spLocks noEditPoints="1"/>
            </p:cNvSpPr>
            <p:nvPr>
              <p:custDataLst>
                <p:tags r:id="rId68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close/>
                  <a:moveTo>
                    <a:pt x="0" y="26"/>
                  </a:moveTo>
                  <a:lnTo>
                    <a:pt x="0" y="2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3" name="Freeform 112"/>
            <p:cNvSpPr>
              <a:spLocks noEditPoints="1"/>
            </p:cNvSpPr>
            <p:nvPr>
              <p:custDataLst>
                <p:tags r:id="rId69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moveTo>
                    <a:pt x="0" y="26"/>
                  </a:moveTo>
                  <a:lnTo>
                    <a:pt x="0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4" name="Freeform 113"/>
            <p:cNvSpPr>
              <a:spLocks noEditPoints="1"/>
            </p:cNvSpPr>
            <p:nvPr>
              <p:custDataLst>
                <p:tags r:id="rId70"/>
              </p:custDataLst>
            </p:nvPr>
          </p:nvSpPr>
          <p:spPr bwMode="auto">
            <a:xfrm>
              <a:off x="6834188" y="3846513"/>
              <a:ext cx="528638" cy="528637"/>
            </a:xfrm>
            <a:custGeom>
              <a:avLst/>
              <a:gdLst>
                <a:gd name="T0" fmla="*/ 274 w 333"/>
                <a:gd name="T1" fmla="*/ 59 h 333"/>
                <a:gd name="T2" fmla="*/ 59 w 333"/>
                <a:gd name="T3" fmla="*/ 59 h 333"/>
                <a:gd name="T4" fmla="*/ 59 w 333"/>
                <a:gd name="T5" fmla="*/ 273 h 333"/>
                <a:gd name="T6" fmla="*/ 274 w 333"/>
                <a:gd name="T7" fmla="*/ 273 h 333"/>
                <a:gd name="T8" fmla="*/ 274 w 333"/>
                <a:gd name="T9" fmla="*/ 59 h 333"/>
                <a:gd name="T10" fmla="*/ 274 w 333"/>
                <a:gd name="T11" fmla="*/ 59 h 333"/>
                <a:gd name="T12" fmla="*/ 274 w 333"/>
                <a:gd name="T13" fmla="*/ 59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3" h="333">
                  <a:moveTo>
                    <a:pt x="274" y="59"/>
                  </a:moveTo>
                  <a:cubicBezTo>
                    <a:pt x="214" y="0"/>
                    <a:pt x="118" y="0"/>
                    <a:pt x="59" y="59"/>
                  </a:cubicBezTo>
                  <a:cubicBezTo>
                    <a:pt x="0" y="118"/>
                    <a:pt x="0" y="214"/>
                    <a:pt x="59" y="273"/>
                  </a:cubicBezTo>
                  <a:cubicBezTo>
                    <a:pt x="118" y="333"/>
                    <a:pt x="214" y="333"/>
                    <a:pt x="274" y="273"/>
                  </a:cubicBezTo>
                  <a:cubicBezTo>
                    <a:pt x="333" y="214"/>
                    <a:pt x="333" y="118"/>
                    <a:pt x="274" y="59"/>
                  </a:cubicBezTo>
                  <a:close/>
                  <a:moveTo>
                    <a:pt x="274" y="59"/>
                  </a:moveTo>
                  <a:cubicBezTo>
                    <a:pt x="274" y="59"/>
                    <a:pt x="274" y="59"/>
                    <a:pt x="274" y="59"/>
                  </a:cubicBezTo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5" name="Freeform 114"/>
            <p:cNvSpPr>
              <a:spLocks noEditPoints="1"/>
            </p:cNvSpPr>
            <p:nvPr>
              <p:custDataLst>
                <p:tags r:id="rId71"/>
              </p:custDataLst>
            </p:nvPr>
          </p:nvSpPr>
          <p:spPr bwMode="auto">
            <a:xfrm>
              <a:off x="6851650" y="3863975"/>
              <a:ext cx="434975" cy="434975"/>
            </a:xfrm>
            <a:custGeom>
              <a:avLst/>
              <a:gdLst>
                <a:gd name="T0" fmla="*/ 86 w 274"/>
                <a:gd name="T1" fmla="*/ 86 h 274"/>
                <a:gd name="T2" fmla="*/ 274 w 274"/>
                <a:gd name="T3" fmla="*/ 72 h 274"/>
                <a:gd name="T4" fmla="*/ 260 w 274"/>
                <a:gd name="T5" fmla="*/ 56 h 274"/>
                <a:gd name="T6" fmla="*/ 56 w 274"/>
                <a:gd name="T7" fmla="*/ 56 h 274"/>
                <a:gd name="T8" fmla="*/ 56 w 274"/>
                <a:gd name="T9" fmla="*/ 260 h 274"/>
                <a:gd name="T10" fmla="*/ 72 w 274"/>
                <a:gd name="T11" fmla="*/ 274 h 274"/>
                <a:gd name="T12" fmla="*/ 86 w 274"/>
                <a:gd name="T13" fmla="*/ 86 h 274"/>
                <a:gd name="T14" fmla="*/ 86 w 274"/>
                <a:gd name="T15" fmla="*/ 86 h 274"/>
                <a:gd name="T16" fmla="*/ 86 w 274"/>
                <a:gd name="T17" fmla="*/ 86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4" h="274">
                  <a:moveTo>
                    <a:pt x="86" y="86"/>
                  </a:moveTo>
                  <a:cubicBezTo>
                    <a:pt x="137" y="34"/>
                    <a:pt x="218" y="30"/>
                    <a:pt x="274" y="72"/>
                  </a:cubicBezTo>
                  <a:cubicBezTo>
                    <a:pt x="270" y="66"/>
                    <a:pt x="265" y="61"/>
                    <a:pt x="260" y="56"/>
                  </a:cubicBezTo>
                  <a:cubicBezTo>
                    <a:pt x="204" y="0"/>
                    <a:pt x="113" y="0"/>
                    <a:pt x="56" y="56"/>
                  </a:cubicBezTo>
                  <a:cubicBezTo>
                    <a:pt x="0" y="112"/>
                    <a:pt x="0" y="204"/>
                    <a:pt x="56" y="260"/>
                  </a:cubicBezTo>
                  <a:cubicBezTo>
                    <a:pt x="61" y="265"/>
                    <a:pt x="67" y="270"/>
                    <a:pt x="72" y="274"/>
                  </a:cubicBezTo>
                  <a:cubicBezTo>
                    <a:pt x="30" y="217"/>
                    <a:pt x="35" y="137"/>
                    <a:pt x="86" y="86"/>
                  </a:cubicBezTo>
                  <a:close/>
                  <a:moveTo>
                    <a:pt x="86" y="86"/>
                  </a:moveTo>
                  <a:cubicBezTo>
                    <a:pt x="86" y="86"/>
                    <a:pt x="86" y="86"/>
                    <a:pt x="86" y="86"/>
                  </a:cubicBezTo>
                </a:path>
              </a:pathLst>
            </a:custGeom>
            <a:solidFill>
              <a:srgbClr val="43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6" name="Freeform 115"/>
            <p:cNvSpPr>
              <a:spLocks noEditPoints="1"/>
            </p:cNvSpPr>
            <p:nvPr>
              <p:custDataLst>
                <p:tags r:id="rId72"/>
              </p:custDataLst>
            </p:nvPr>
          </p:nvSpPr>
          <p:spPr bwMode="auto">
            <a:xfrm>
              <a:off x="7100888" y="4111625"/>
              <a:ext cx="204788" cy="206375"/>
            </a:xfrm>
            <a:custGeom>
              <a:avLst/>
              <a:gdLst>
                <a:gd name="T0" fmla="*/ 114 w 129"/>
                <a:gd name="T1" fmla="*/ 15 h 130"/>
                <a:gd name="T2" fmla="*/ 38 w 129"/>
                <a:gd name="T3" fmla="*/ 39 h 130"/>
                <a:gd name="T4" fmla="*/ 14 w 129"/>
                <a:gd name="T5" fmla="*/ 115 h 130"/>
                <a:gd name="T6" fmla="*/ 90 w 129"/>
                <a:gd name="T7" fmla="*/ 91 h 130"/>
                <a:gd name="T8" fmla="*/ 114 w 129"/>
                <a:gd name="T9" fmla="*/ 15 h 130"/>
                <a:gd name="T10" fmla="*/ 114 w 129"/>
                <a:gd name="T11" fmla="*/ 15 h 130"/>
                <a:gd name="T12" fmla="*/ 114 w 129"/>
                <a:gd name="T13" fmla="*/ 1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30">
                  <a:moveTo>
                    <a:pt x="114" y="15"/>
                  </a:moveTo>
                  <a:cubicBezTo>
                    <a:pt x="100" y="0"/>
                    <a:pt x="66" y="11"/>
                    <a:pt x="38" y="39"/>
                  </a:cubicBezTo>
                  <a:cubicBezTo>
                    <a:pt x="10" y="67"/>
                    <a:pt x="0" y="101"/>
                    <a:pt x="14" y="115"/>
                  </a:cubicBezTo>
                  <a:cubicBezTo>
                    <a:pt x="28" y="130"/>
                    <a:pt x="63" y="119"/>
                    <a:pt x="90" y="91"/>
                  </a:cubicBezTo>
                  <a:cubicBezTo>
                    <a:pt x="118" y="63"/>
                    <a:pt x="129" y="29"/>
                    <a:pt x="114" y="15"/>
                  </a:cubicBezTo>
                  <a:close/>
                  <a:moveTo>
                    <a:pt x="114" y="15"/>
                  </a:moveTo>
                  <a:cubicBezTo>
                    <a:pt x="114" y="15"/>
                    <a:pt x="114" y="15"/>
                    <a:pt x="114" y="15"/>
                  </a:cubicBezTo>
                </a:path>
              </a:pathLst>
            </a:custGeom>
            <a:solidFill>
              <a:srgbClr val="9DC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7" name="Freeform 116"/>
            <p:cNvSpPr>
              <a:spLocks noEditPoints="1"/>
            </p:cNvSpPr>
            <p:nvPr>
              <p:custDataLst>
                <p:tags r:id="rId73"/>
              </p:custDataLst>
            </p:nvPr>
          </p:nvSpPr>
          <p:spPr bwMode="auto">
            <a:xfrm>
              <a:off x="6351588" y="4056063"/>
              <a:ext cx="379413" cy="107950"/>
            </a:xfrm>
            <a:custGeom>
              <a:avLst/>
              <a:gdLst>
                <a:gd name="T0" fmla="*/ 86 w 239"/>
                <a:gd name="T1" fmla="*/ 68 h 68"/>
                <a:gd name="T2" fmla="*/ 0 w 239"/>
                <a:gd name="T3" fmla="*/ 34 h 68"/>
                <a:gd name="T4" fmla="*/ 86 w 239"/>
                <a:gd name="T5" fmla="*/ 0 h 68"/>
                <a:gd name="T6" fmla="*/ 239 w 239"/>
                <a:gd name="T7" fmla="*/ 34 h 68"/>
                <a:gd name="T8" fmla="*/ 86 w 239"/>
                <a:gd name="T9" fmla="*/ 68 h 68"/>
                <a:gd name="T10" fmla="*/ 86 w 239"/>
                <a:gd name="T11" fmla="*/ 68 h 68"/>
                <a:gd name="T12" fmla="*/ 86 w 239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" h="68">
                  <a:moveTo>
                    <a:pt x="86" y="68"/>
                  </a:moveTo>
                  <a:cubicBezTo>
                    <a:pt x="2" y="68"/>
                    <a:pt x="0" y="53"/>
                    <a:pt x="0" y="34"/>
                  </a:cubicBezTo>
                  <a:cubicBezTo>
                    <a:pt x="0" y="15"/>
                    <a:pt x="2" y="0"/>
                    <a:pt x="86" y="0"/>
                  </a:cubicBezTo>
                  <a:cubicBezTo>
                    <a:pt x="170" y="0"/>
                    <a:pt x="239" y="2"/>
                    <a:pt x="239" y="34"/>
                  </a:cubicBezTo>
                  <a:cubicBezTo>
                    <a:pt x="239" y="66"/>
                    <a:pt x="170" y="68"/>
                    <a:pt x="86" y="68"/>
                  </a:cubicBezTo>
                  <a:close/>
                  <a:moveTo>
                    <a:pt x="86" y="68"/>
                  </a:moveTo>
                  <a:cubicBezTo>
                    <a:pt x="86" y="68"/>
                    <a:pt x="86" y="68"/>
                    <a:pt x="86" y="68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8" name="Freeform 117"/>
            <p:cNvSpPr>
              <a:spLocks noEditPoints="1"/>
            </p:cNvSpPr>
            <p:nvPr>
              <p:custDataLst>
                <p:tags r:id="rId74"/>
              </p:custDataLst>
            </p:nvPr>
          </p:nvSpPr>
          <p:spPr bwMode="auto">
            <a:xfrm>
              <a:off x="6761163" y="3773488"/>
              <a:ext cx="674688" cy="674687"/>
            </a:xfrm>
            <a:custGeom>
              <a:avLst/>
              <a:gdLst>
                <a:gd name="T0" fmla="*/ 425 w 425"/>
                <a:gd name="T1" fmla="*/ 212 h 425"/>
                <a:gd name="T2" fmla="*/ 212 w 425"/>
                <a:gd name="T3" fmla="*/ 0 h 425"/>
                <a:gd name="T4" fmla="*/ 0 w 425"/>
                <a:gd name="T5" fmla="*/ 212 h 425"/>
                <a:gd name="T6" fmla="*/ 212 w 425"/>
                <a:gd name="T7" fmla="*/ 425 h 425"/>
                <a:gd name="T8" fmla="*/ 425 w 425"/>
                <a:gd name="T9" fmla="*/ 212 h 425"/>
                <a:gd name="T10" fmla="*/ 49 w 425"/>
                <a:gd name="T11" fmla="*/ 212 h 425"/>
                <a:gd name="T12" fmla="*/ 212 w 425"/>
                <a:gd name="T13" fmla="*/ 49 h 425"/>
                <a:gd name="T14" fmla="*/ 376 w 425"/>
                <a:gd name="T15" fmla="*/ 212 h 425"/>
                <a:gd name="T16" fmla="*/ 212 w 425"/>
                <a:gd name="T17" fmla="*/ 376 h 425"/>
                <a:gd name="T18" fmla="*/ 49 w 425"/>
                <a:gd name="T19" fmla="*/ 212 h 425"/>
                <a:gd name="T20" fmla="*/ 49 w 425"/>
                <a:gd name="T21" fmla="*/ 212 h 425"/>
                <a:gd name="T22" fmla="*/ 49 w 425"/>
                <a:gd name="T23" fmla="*/ 212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5" h="425">
                  <a:moveTo>
                    <a:pt x="425" y="212"/>
                  </a:moveTo>
                  <a:cubicBezTo>
                    <a:pt x="425" y="95"/>
                    <a:pt x="330" y="0"/>
                    <a:pt x="212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330"/>
                    <a:pt x="95" y="425"/>
                    <a:pt x="212" y="425"/>
                  </a:cubicBezTo>
                  <a:cubicBezTo>
                    <a:pt x="330" y="425"/>
                    <a:pt x="425" y="330"/>
                    <a:pt x="425" y="212"/>
                  </a:cubicBezTo>
                  <a:close/>
                  <a:moveTo>
                    <a:pt x="49" y="212"/>
                  </a:moveTo>
                  <a:cubicBezTo>
                    <a:pt x="49" y="122"/>
                    <a:pt x="122" y="49"/>
                    <a:pt x="212" y="49"/>
                  </a:cubicBezTo>
                  <a:cubicBezTo>
                    <a:pt x="303" y="49"/>
                    <a:pt x="376" y="122"/>
                    <a:pt x="376" y="212"/>
                  </a:cubicBezTo>
                  <a:cubicBezTo>
                    <a:pt x="376" y="302"/>
                    <a:pt x="303" y="376"/>
                    <a:pt x="212" y="376"/>
                  </a:cubicBezTo>
                  <a:cubicBezTo>
                    <a:pt x="122" y="376"/>
                    <a:pt x="49" y="302"/>
                    <a:pt x="49" y="212"/>
                  </a:cubicBezTo>
                  <a:close/>
                  <a:moveTo>
                    <a:pt x="49" y="212"/>
                  </a:moveTo>
                  <a:cubicBezTo>
                    <a:pt x="49" y="212"/>
                    <a:pt x="49" y="212"/>
                    <a:pt x="49" y="212"/>
                  </a:cubicBezTo>
                </a:path>
              </a:pathLst>
            </a:custGeom>
            <a:solidFill>
              <a:srgbClr val="F1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9" name="Freeform 118"/>
            <p:cNvSpPr>
              <a:spLocks noEditPoints="1"/>
            </p:cNvSpPr>
            <p:nvPr>
              <p:custDataLst>
                <p:tags r:id="rId75"/>
              </p:custDataLst>
            </p:nvPr>
          </p:nvSpPr>
          <p:spPr bwMode="auto">
            <a:xfrm>
              <a:off x="6769100" y="3781425"/>
              <a:ext cx="612775" cy="612775"/>
            </a:xfrm>
            <a:custGeom>
              <a:avLst/>
              <a:gdLst>
                <a:gd name="T0" fmla="*/ 223 w 386"/>
                <a:gd name="T1" fmla="*/ 386 h 386"/>
                <a:gd name="T2" fmla="*/ 386 w 386"/>
                <a:gd name="T3" fmla="*/ 223 h 386"/>
                <a:gd name="T4" fmla="*/ 333 w 386"/>
                <a:gd name="T5" fmla="*/ 102 h 386"/>
                <a:gd name="T6" fmla="*/ 376 w 386"/>
                <a:gd name="T7" fmla="*/ 212 h 386"/>
                <a:gd name="T8" fmla="*/ 213 w 386"/>
                <a:gd name="T9" fmla="*/ 376 h 386"/>
                <a:gd name="T10" fmla="*/ 102 w 386"/>
                <a:gd name="T11" fmla="*/ 333 h 386"/>
                <a:gd name="T12" fmla="*/ 223 w 386"/>
                <a:gd name="T13" fmla="*/ 386 h 386"/>
                <a:gd name="T14" fmla="*/ 10 w 386"/>
                <a:gd name="T15" fmla="*/ 223 h 386"/>
                <a:gd name="T16" fmla="*/ 223 w 386"/>
                <a:gd name="T17" fmla="*/ 10 h 386"/>
                <a:gd name="T18" fmla="*/ 368 w 386"/>
                <a:gd name="T19" fmla="*/ 67 h 386"/>
                <a:gd name="T20" fmla="*/ 213 w 386"/>
                <a:gd name="T21" fmla="*/ 0 h 386"/>
                <a:gd name="T22" fmla="*/ 0 w 386"/>
                <a:gd name="T23" fmla="*/ 212 h 386"/>
                <a:gd name="T24" fmla="*/ 68 w 386"/>
                <a:gd name="T25" fmla="*/ 368 h 386"/>
                <a:gd name="T26" fmla="*/ 10 w 386"/>
                <a:gd name="T27" fmla="*/ 223 h 386"/>
                <a:gd name="T28" fmla="*/ 10 w 386"/>
                <a:gd name="T29" fmla="*/ 223 h 386"/>
                <a:gd name="T30" fmla="*/ 10 w 386"/>
                <a:gd name="T31" fmla="*/ 223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6" h="386">
                  <a:moveTo>
                    <a:pt x="223" y="386"/>
                  </a:moveTo>
                  <a:cubicBezTo>
                    <a:pt x="313" y="386"/>
                    <a:pt x="386" y="313"/>
                    <a:pt x="386" y="223"/>
                  </a:cubicBezTo>
                  <a:cubicBezTo>
                    <a:pt x="386" y="175"/>
                    <a:pt x="366" y="132"/>
                    <a:pt x="333" y="102"/>
                  </a:cubicBezTo>
                  <a:cubicBezTo>
                    <a:pt x="360" y="131"/>
                    <a:pt x="376" y="170"/>
                    <a:pt x="376" y="212"/>
                  </a:cubicBezTo>
                  <a:cubicBezTo>
                    <a:pt x="376" y="303"/>
                    <a:pt x="303" y="376"/>
                    <a:pt x="213" y="376"/>
                  </a:cubicBezTo>
                  <a:cubicBezTo>
                    <a:pt x="170" y="376"/>
                    <a:pt x="132" y="359"/>
                    <a:pt x="102" y="333"/>
                  </a:cubicBezTo>
                  <a:cubicBezTo>
                    <a:pt x="132" y="365"/>
                    <a:pt x="175" y="386"/>
                    <a:pt x="223" y="386"/>
                  </a:cubicBezTo>
                  <a:close/>
                  <a:moveTo>
                    <a:pt x="10" y="223"/>
                  </a:moveTo>
                  <a:cubicBezTo>
                    <a:pt x="10" y="105"/>
                    <a:pt x="106" y="10"/>
                    <a:pt x="223" y="10"/>
                  </a:cubicBezTo>
                  <a:cubicBezTo>
                    <a:pt x="279" y="10"/>
                    <a:pt x="330" y="32"/>
                    <a:pt x="368" y="67"/>
                  </a:cubicBezTo>
                  <a:cubicBezTo>
                    <a:pt x="329" y="26"/>
                    <a:pt x="274" y="0"/>
                    <a:pt x="213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274"/>
                    <a:pt x="26" y="329"/>
                    <a:pt x="68" y="368"/>
                  </a:cubicBezTo>
                  <a:cubicBezTo>
                    <a:pt x="32" y="330"/>
                    <a:pt x="10" y="279"/>
                    <a:pt x="10" y="223"/>
                  </a:cubicBezTo>
                  <a:close/>
                  <a:moveTo>
                    <a:pt x="10" y="223"/>
                  </a:moveTo>
                  <a:cubicBezTo>
                    <a:pt x="10" y="223"/>
                    <a:pt x="10" y="223"/>
                    <a:pt x="10" y="223"/>
                  </a:cubicBezTo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0" name="Freeform 119"/>
            <p:cNvSpPr/>
            <p:nvPr>
              <p:custDataLst>
                <p:tags r:id="rId76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178 w 377"/>
                <a:gd name="T1" fmla="*/ 34 h 328"/>
                <a:gd name="T2" fmla="*/ 155 w 377"/>
                <a:gd name="T3" fmla="*/ 11 h 328"/>
                <a:gd name="T4" fmla="*/ 130 w 377"/>
                <a:gd name="T5" fmla="*/ 0 h 328"/>
                <a:gd name="T6" fmla="*/ 34 w 377"/>
                <a:gd name="T7" fmla="*/ 0 h 328"/>
                <a:gd name="T8" fmla="*/ 0 w 377"/>
                <a:gd name="T9" fmla="*/ 35 h 328"/>
                <a:gd name="T10" fmla="*/ 0 w 377"/>
                <a:gd name="T11" fmla="*/ 293 h 328"/>
                <a:gd name="T12" fmla="*/ 34 w 377"/>
                <a:gd name="T13" fmla="*/ 328 h 328"/>
                <a:gd name="T14" fmla="*/ 342 w 377"/>
                <a:gd name="T15" fmla="*/ 328 h 328"/>
                <a:gd name="T16" fmla="*/ 377 w 377"/>
                <a:gd name="T17" fmla="*/ 293 h 328"/>
                <a:gd name="T18" fmla="*/ 377 w 377"/>
                <a:gd name="T19" fmla="*/ 80 h 328"/>
                <a:gd name="T20" fmla="*/ 342 w 377"/>
                <a:gd name="T21" fmla="*/ 45 h 328"/>
                <a:gd name="T22" fmla="*/ 203 w 377"/>
                <a:gd name="T23" fmla="*/ 45 h 328"/>
                <a:gd name="T24" fmla="*/ 178 w 377"/>
                <a:gd name="T25" fmla="*/ 3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7" h="328">
                  <a:moveTo>
                    <a:pt x="178" y="34"/>
                  </a:moveTo>
                  <a:cubicBezTo>
                    <a:pt x="155" y="11"/>
                    <a:pt x="155" y="11"/>
                    <a:pt x="155" y="11"/>
                  </a:cubicBezTo>
                  <a:cubicBezTo>
                    <a:pt x="149" y="4"/>
                    <a:pt x="140" y="0"/>
                    <a:pt x="13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ubicBezTo>
                    <a:pt x="377" y="80"/>
                    <a:pt x="377" y="80"/>
                    <a:pt x="377" y="80"/>
                  </a:cubicBezTo>
                  <a:cubicBezTo>
                    <a:pt x="377" y="60"/>
                    <a:pt x="361" y="45"/>
                    <a:pt x="342" y="45"/>
                  </a:cubicBezTo>
                  <a:cubicBezTo>
                    <a:pt x="203" y="45"/>
                    <a:pt x="203" y="45"/>
                    <a:pt x="203" y="45"/>
                  </a:cubicBezTo>
                  <a:cubicBezTo>
                    <a:pt x="193" y="45"/>
                    <a:pt x="184" y="41"/>
                    <a:pt x="178" y="34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1" name="Line 120"/>
            <p:cNvSpPr>
              <a:spLocks noChangeShapeType="1"/>
            </p:cNvSpPr>
            <p:nvPr>
              <p:custDataLst>
                <p:tags r:id="rId77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2" name="Line 121"/>
            <p:cNvSpPr>
              <a:spLocks noChangeShapeType="1"/>
            </p:cNvSpPr>
            <p:nvPr>
              <p:custDataLst>
                <p:tags r:id="rId78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" name="Freeform 122"/>
            <p:cNvSpPr>
              <a:spLocks noEditPoints="1"/>
            </p:cNvSpPr>
            <p:nvPr>
              <p:custDataLst>
                <p:tags r:id="rId79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38 w 377"/>
                <a:gd name="T1" fmla="*/ 0 h 328"/>
                <a:gd name="T2" fmla="*/ 34 w 377"/>
                <a:gd name="T3" fmla="*/ 0 h 328"/>
                <a:gd name="T4" fmla="*/ 0 w 377"/>
                <a:gd name="T5" fmla="*/ 35 h 328"/>
                <a:gd name="T6" fmla="*/ 0 w 377"/>
                <a:gd name="T7" fmla="*/ 42 h 328"/>
                <a:gd name="T8" fmla="*/ 38 w 377"/>
                <a:gd name="T9" fmla="*/ 0 h 328"/>
                <a:gd name="T10" fmla="*/ 377 w 377"/>
                <a:gd name="T11" fmla="*/ 80 h 328"/>
                <a:gd name="T12" fmla="*/ 347 w 377"/>
                <a:gd name="T13" fmla="*/ 45 h 328"/>
                <a:gd name="T14" fmla="*/ 377 w 377"/>
                <a:gd name="T15" fmla="*/ 114 h 328"/>
                <a:gd name="T16" fmla="*/ 377 w 377"/>
                <a:gd name="T17" fmla="*/ 80 h 328"/>
                <a:gd name="T18" fmla="*/ 377 w 377"/>
                <a:gd name="T19" fmla="*/ 293 h 328"/>
                <a:gd name="T20" fmla="*/ 377 w 377"/>
                <a:gd name="T21" fmla="*/ 208 h 328"/>
                <a:gd name="T22" fmla="*/ 300 w 377"/>
                <a:gd name="T23" fmla="*/ 328 h 328"/>
                <a:gd name="T24" fmla="*/ 342 w 377"/>
                <a:gd name="T25" fmla="*/ 328 h 328"/>
                <a:gd name="T26" fmla="*/ 377 w 377"/>
                <a:gd name="T27" fmla="*/ 293 h 328"/>
                <a:gd name="T28" fmla="*/ 0 w 377"/>
                <a:gd name="T29" fmla="*/ 281 h 328"/>
                <a:gd name="T30" fmla="*/ 0 w 377"/>
                <a:gd name="T31" fmla="*/ 293 h 328"/>
                <a:gd name="T32" fmla="*/ 34 w 377"/>
                <a:gd name="T33" fmla="*/ 328 h 328"/>
                <a:gd name="T34" fmla="*/ 45 w 377"/>
                <a:gd name="T35" fmla="*/ 328 h 328"/>
                <a:gd name="T36" fmla="*/ 0 w 377"/>
                <a:gd name="T37" fmla="*/ 281 h 328"/>
                <a:gd name="T38" fmla="*/ 0 w 377"/>
                <a:gd name="T39" fmla="*/ 281 h 328"/>
                <a:gd name="T40" fmla="*/ 0 w 377"/>
                <a:gd name="T41" fmla="*/ 28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1" y="26"/>
                    <a:pt x="23" y="12"/>
                    <a:pt x="38" y="0"/>
                  </a:cubicBezTo>
                  <a:close/>
                  <a:moveTo>
                    <a:pt x="377" y="80"/>
                  </a:moveTo>
                  <a:cubicBezTo>
                    <a:pt x="377" y="62"/>
                    <a:pt x="364" y="48"/>
                    <a:pt x="347" y="45"/>
                  </a:cubicBezTo>
                  <a:cubicBezTo>
                    <a:pt x="361" y="66"/>
                    <a:pt x="371" y="89"/>
                    <a:pt x="377" y="114"/>
                  </a:cubicBezTo>
                  <a:lnTo>
                    <a:pt x="377" y="80"/>
                  </a:lnTo>
                  <a:close/>
                  <a:moveTo>
                    <a:pt x="377" y="293"/>
                  </a:moveTo>
                  <a:cubicBezTo>
                    <a:pt x="377" y="208"/>
                    <a:pt x="377" y="208"/>
                    <a:pt x="377" y="208"/>
                  </a:cubicBezTo>
                  <a:cubicBezTo>
                    <a:pt x="366" y="257"/>
                    <a:pt x="338" y="299"/>
                    <a:pt x="300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lose/>
                  <a:moveTo>
                    <a:pt x="0" y="281"/>
                  </a:move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45" y="328"/>
                    <a:pt x="45" y="328"/>
                    <a:pt x="45" y="328"/>
                  </a:cubicBezTo>
                  <a:cubicBezTo>
                    <a:pt x="27" y="314"/>
                    <a:pt x="12" y="299"/>
                    <a:pt x="0" y="281"/>
                  </a:cubicBezTo>
                  <a:close/>
                  <a:moveTo>
                    <a:pt x="0" y="281"/>
                  </a:moveTo>
                  <a:cubicBezTo>
                    <a:pt x="0" y="281"/>
                    <a:pt x="0" y="281"/>
                    <a:pt x="0" y="281"/>
                  </a:cubicBezTo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4" name="Freeform 123"/>
            <p:cNvSpPr>
              <a:spLocks noEditPoints="1"/>
            </p:cNvSpPr>
            <p:nvPr>
              <p:custDataLst>
                <p:tags r:id="rId80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64 w 377"/>
                <a:gd name="T1" fmla="*/ 0 h 328"/>
                <a:gd name="T2" fmla="*/ 38 w 377"/>
                <a:gd name="T3" fmla="*/ 0 h 328"/>
                <a:gd name="T4" fmla="*/ 0 w 377"/>
                <a:gd name="T5" fmla="*/ 42 h 328"/>
                <a:gd name="T6" fmla="*/ 0 w 377"/>
                <a:gd name="T7" fmla="*/ 73 h 328"/>
                <a:gd name="T8" fmla="*/ 64 w 377"/>
                <a:gd name="T9" fmla="*/ 0 h 328"/>
                <a:gd name="T10" fmla="*/ 0 w 377"/>
                <a:gd name="T11" fmla="*/ 229 h 328"/>
                <a:gd name="T12" fmla="*/ 0 w 377"/>
                <a:gd name="T13" fmla="*/ 281 h 328"/>
                <a:gd name="T14" fmla="*/ 45 w 377"/>
                <a:gd name="T15" fmla="*/ 328 h 328"/>
                <a:gd name="T16" fmla="*/ 123 w 377"/>
                <a:gd name="T17" fmla="*/ 328 h 328"/>
                <a:gd name="T18" fmla="*/ 0 w 377"/>
                <a:gd name="T19" fmla="*/ 229 h 328"/>
                <a:gd name="T20" fmla="*/ 377 w 377"/>
                <a:gd name="T21" fmla="*/ 208 h 328"/>
                <a:gd name="T22" fmla="*/ 377 w 377"/>
                <a:gd name="T23" fmla="*/ 114 h 328"/>
                <a:gd name="T24" fmla="*/ 347 w 377"/>
                <a:gd name="T25" fmla="*/ 45 h 328"/>
                <a:gd name="T26" fmla="*/ 342 w 377"/>
                <a:gd name="T27" fmla="*/ 45 h 328"/>
                <a:gd name="T28" fmla="*/ 310 w 377"/>
                <a:gd name="T29" fmla="*/ 45 h 328"/>
                <a:gd name="T30" fmla="*/ 345 w 377"/>
                <a:gd name="T31" fmla="*/ 151 h 328"/>
                <a:gd name="T32" fmla="*/ 204 w 377"/>
                <a:gd name="T33" fmla="*/ 328 h 328"/>
                <a:gd name="T34" fmla="*/ 300 w 377"/>
                <a:gd name="T35" fmla="*/ 328 h 328"/>
                <a:gd name="T36" fmla="*/ 377 w 377"/>
                <a:gd name="T37" fmla="*/ 208 h 328"/>
                <a:gd name="T38" fmla="*/ 377 w 377"/>
                <a:gd name="T39" fmla="*/ 208 h 328"/>
                <a:gd name="T40" fmla="*/ 377 w 377"/>
                <a:gd name="T41" fmla="*/ 20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64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23" y="12"/>
                    <a:pt x="11" y="26"/>
                    <a:pt x="0" y="4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4" y="43"/>
                    <a:pt x="36" y="18"/>
                    <a:pt x="64" y="0"/>
                  </a:cubicBezTo>
                  <a:close/>
                  <a:moveTo>
                    <a:pt x="0" y="229"/>
                  </a:moveTo>
                  <a:cubicBezTo>
                    <a:pt x="0" y="281"/>
                    <a:pt x="0" y="281"/>
                    <a:pt x="0" y="281"/>
                  </a:cubicBezTo>
                  <a:cubicBezTo>
                    <a:pt x="12" y="299"/>
                    <a:pt x="27" y="314"/>
                    <a:pt x="45" y="328"/>
                  </a:cubicBezTo>
                  <a:cubicBezTo>
                    <a:pt x="123" y="328"/>
                    <a:pt x="123" y="328"/>
                    <a:pt x="123" y="328"/>
                  </a:cubicBezTo>
                  <a:cubicBezTo>
                    <a:pt x="68" y="315"/>
                    <a:pt x="23" y="278"/>
                    <a:pt x="0" y="229"/>
                  </a:cubicBezTo>
                  <a:close/>
                  <a:moveTo>
                    <a:pt x="377" y="208"/>
                  </a:moveTo>
                  <a:cubicBezTo>
                    <a:pt x="377" y="114"/>
                    <a:pt x="377" y="114"/>
                    <a:pt x="377" y="114"/>
                  </a:cubicBezTo>
                  <a:cubicBezTo>
                    <a:pt x="371" y="89"/>
                    <a:pt x="361" y="66"/>
                    <a:pt x="347" y="45"/>
                  </a:cubicBezTo>
                  <a:cubicBezTo>
                    <a:pt x="346" y="45"/>
                    <a:pt x="344" y="45"/>
                    <a:pt x="342" y="45"/>
                  </a:cubicBezTo>
                  <a:cubicBezTo>
                    <a:pt x="310" y="45"/>
                    <a:pt x="310" y="45"/>
                    <a:pt x="310" y="45"/>
                  </a:cubicBezTo>
                  <a:cubicBezTo>
                    <a:pt x="332" y="75"/>
                    <a:pt x="345" y="112"/>
                    <a:pt x="345" y="151"/>
                  </a:cubicBezTo>
                  <a:cubicBezTo>
                    <a:pt x="345" y="237"/>
                    <a:pt x="285" y="309"/>
                    <a:pt x="204" y="328"/>
                  </a:cubicBezTo>
                  <a:cubicBezTo>
                    <a:pt x="300" y="328"/>
                    <a:pt x="300" y="328"/>
                    <a:pt x="300" y="328"/>
                  </a:cubicBezTo>
                  <a:cubicBezTo>
                    <a:pt x="338" y="299"/>
                    <a:pt x="366" y="257"/>
                    <a:pt x="377" y="208"/>
                  </a:cubicBezTo>
                  <a:close/>
                  <a:moveTo>
                    <a:pt x="377" y="208"/>
                  </a:moveTo>
                  <a:cubicBezTo>
                    <a:pt x="377" y="208"/>
                    <a:pt x="377" y="208"/>
                    <a:pt x="377" y="208"/>
                  </a:cubicBezTo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5" name="Freeform 124"/>
            <p:cNvSpPr>
              <a:spLocks noEditPoints="1"/>
            </p:cNvSpPr>
            <p:nvPr>
              <p:custDataLst>
                <p:tags r:id="rId81"/>
              </p:custDataLst>
            </p:nvPr>
          </p:nvSpPr>
          <p:spPr bwMode="auto">
            <a:xfrm>
              <a:off x="6119813" y="1795463"/>
              <a:ext cx="547688" cy="520700"/>
            </a:xfrm>
            <a:custGeom>
              <a:avLst/>
              <a:gdLst>
                <a:gd name="T0" fmla="*/ 345 w 345"/>
                <a:gd name="T1" fmla="*/ 151 h 328"/>
                <a:gd name="T2" fmla="*/ 310 w 345"/>
                <a:gd name="T3" fmla="*/ 45 h 328"/>
                <a:gd name="T4" fmla="*/ 272 w 345"/>
                <a:gd name="T5" fmla="*/ 45 h 328"/>
                <a:gd name="T6" fmla="*/ 307 w 345"/>
                <a:gd name="T7" fmla="*/ 141 h 328"/>
                <a:gd name="T8" fmla="*/ 154 w 345"/>
                <a:gd name="T9" fmla="*/ 294 h 328"/>
                <a:gd name="T10" fmla="*/ 2 w 345"/>
                <a:gd name="T11" fmla="*/ 141 h 328"/>
                <a:gd name="T12" fmla="*/ 98 w 345"/>
                <a:gd name="T13" fmla="*/ 0 h 328"/>
                <a:gd name="T14" fmla="*/ 64 w 345"/>
                <a:gd name="T15" fmla="*/ 0 h 328"/>
                <a:gd name="T16" fmla="*/ 0 w 345"/>
                <a:gd name="T17" fmla="*/ 73 h 328"/>
                <a:gd name="T18" fmla="*/ 0 w 345"/>
                <a:gd name="T19" fmla="*/ 229 h 328"/>
                <a:gd name="T20" fmla="*/ 123 w 345"/>
                <a:gd name="T21" fmla="*/ 328 h 328"/>
                <a:gd name="T22" fmla="*/ 204 w 345"/>
                <a:gd name="T23" fmla="*/ 328 h 328"/>
                <a:gd name="T24" fmla="*/ 345 w 345"/>
                <a:gd name="T25" fmla="*/ 151 h 328"/>
                <a:gd name="T26" fmla="*/ 345 w 345"/>
                <a:gd name="T27" fmla="*/ 151 h 328"/>
                <a:gd name="T28" fmla="*/ 345 w 345"/>
                <a:gd name="T29" fmla="*/ 15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5" h="328">
                  <a:moveTo>
                    <a:pt x="345" y="151"/>
                  </a:moveTo>
                  <a:cubicBezTo>
                    <a:pt x="345" y="112"/>
                    <a:pt x="332" y="75"/>
                    <a:pt x="310" y="45"/>
                  </a:cubicBezTo>
                  <a:cubicBezTo>
                    <a:pt x="272" y="45"/>
                    <a:pt x="272" y="45"/>
                    <a:pt x="272" y="45"/>
                  </a:cubicBezTo>
                  <a:cubicBezTo>
                    <a:pt x="294" y="71"/>
                    <a:pt x="307" y="105"/>
                    <a:pt x="307" y="141"/>
                  </a:cubicBezTo>
                  <a:cubicBezTo>
                    <a:pt x="307" y="226"/>
                    <a:pt x="239" y="294"/>
                    <a:pt x="154" y="294"/>
                  </a:cubicBezTo>
                  <a:cubicBezTo>
                    <a:pt x="70" y="294"/>
                    <a:pt x="2" y="226"/>
                    <a:pt x="2" y="141"/>
                  </a:cubicBezTo>
                  <a:cubicBezTo>
                    <a:pt x="2" y="77"/>
                    <a:pt x="42" y="22"/>
                    <a:pt x="9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36" y="18"/>
                    <a:pt x="14" y="43"/>
                    <a:pt x="0" y="73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3" y="278"/>
                    <a:pt x="68" y="315"/>
                    <a:pt x="123" y="328"/>
                  </a:cubicBezTo>
                  <a:cubicBezTo>
                    <a:pt x="204" y="328"/>
                    <a:pt x="204" y="328"/>
                    <a:pt x="204" y="328"/>
                  </a:cubicBezTo>
                  <a:cubicBezTo>
                    <a:pt x="285" y="309"/>
                    <a:pt x="345" y="237"/>
                    <a:pt x="345" y="151"/>
                  </a:cubicBezTo>
                  <a:close/>
                  <a:moveTo>
                    <a:pt x="345" y="151"/>
                  </a:moveTo>
                  <a:cubicBezTo>
                    <a:pt x="345" y="151"/>
                    <a:pt x="345" y="151"/>
                    <a:pt x="345" y="151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6" name="Freeform 125"/>
            <p:cNvSpPr>
              <a:spLocks noEditPoints="1"/>
            </p:cNvSpPr>
            <p:nvPr>
              <p:custDataLst>
                <p:tags r:id="rId82"/>
              </p:custDataLst>
            </p:nvPr>
          </p:nvSpPr>
          <p:spPr bwMode="auto">
            <a:xfrm>
              <a:off x="6122988" y="1795463"/>
              <a:ext cx="484188" cy="466725"/>
            </a:xfrm>
            <a:custGeom>
              <a:avLst/>
              <a:gdLst>
                <a:gd name="T0" fmla="*/ 0 w 305"/>
                <a:gd name="T1" fmla="*/ 141 h 294"/>
                <a:gd name="T2" fmla="*/ 152 w 305"/>
                <a:gd name="T3" fmla="*/ 294 h 294"/>
                <a:gd name="T4" fmla="*/ 305 w 305"/>
                <a:gd name="T5" fmla="*/ 141 h 294"/>
                <a:gd name="T6" fmla="*/ 270 w 305"/>
                <a:gd name="T7" fmla="*/ 45 h 294"/>
                <a:gd name="T8" fmla="*/ 232 w 305"/>
                <a:gd name="T9" fmla="*/ 45 h 294"/>
                <a:gd name="T10" fmla="*/ 267 w 305"/>
                <a:gd name="T11" fmla="*/ 132 h 294"/>
                <a:gd name="T12" fmla="*/ 144 w 305"/>
                <a:gd name="T13" fmla="*/ 255 h 294"/>
                <a:gd name="T14" fmla="*/ 20 w 305"/>
                <a:gd name="T15" fmla="*/ 132 h 294"/>
                <a:gd name="T16" fmla="*/ 144 w 305"/>
                <a:gd name="T17" fmla="*/ 8 h 294"/>
                <a:gd name="T18" fmla="*/ 151 w 305"/>
                <a:gd name="T19" fmla="*/ 8 h 294"/>
                <a:gd name="T20" fmla="*/ 128 w 305"/>
                <a:gd name="T21" fmla="*/ 0 h 294"/>
                <a:gd name="T22" fmla="*/ 96 w 305"/>
                <a:gd name="T23" fmla="*/ 0 h 294"/>
                <a:gd name="T24" fmla="*/ 0 w 305"/>
                <a:gd name="T25" fmla="*/ 141 h 294"/>
                <a:gd name="T26" fmla="*/ 0 w 305"/>
                <a:gd name="T27" fmla="*/ 141 h 294"/>
                <a:gd name="T28" fmla="*/ 0 w 305"/>
                <a:gd name="T29" fmla="*/ 14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5" h="294">
                  <a:moveTo>
                    <a:pt x="0" y="141"/>
                  </a:moveTo>
                  <a:cubicBezTo>
                    <a:pt x="0" y="226"/>
                    <a:pt x="68" y="294"/>
                    <a:pt x="152" y="294"/>
                  </a:cubicBezTo>
                  <a:cubicBezTo>
                    <a:pt x="237" y="294"/>
                    <a:pt x="305" y="226"/>
                    <a:pt x="305" y="141"/>
                  </a:cubicBezTo>
                  <a:cubicBezTo>
                    <a:pt x="305" y="105"/>
                    <a:pt x="292" y="71"/>
                    <a:pt x="270" y="45"/>
                  </a:cubicBezTo>
                  <a:cubicBezTo>
                    <a:pt x="232" y="45"/>
                    <a:pt x="232" y="45"/>
                    <a:pt x="232" y="45"/>
                  </a:cubicBezTo>
                  <a:cubicBezTo>
                    <a:pt x="254" y="67"/>
                    <a:pt x="267" y="98"/>
                    <a:pt x="267" y="132"/>
                  </a:cubicBezTo>
                  <a:cubicBezTo>
                    <a:pt x="267" y="200"/>
                    <a:pt x="212" y="255"/>
                    <a:pt x="144" y="255"/>
                  </a:cubicBezTo>
                  <a:cubicBezTo>
                    <a:pt x="75" y="255"/>
                    <a:pt x="20" y="200"/>
                    <a:pt x="20" y="132"/>
                  </a:cubicBezTo>
                  <a:cubicBezTo>
                    <a:pt x="20" y="63"/>
                    <a:pt x="75" y="8"/>
                    <a:pt x="144" y="8"/>
                  </a:cubicBezTo>
                  <a:cubicBezTo>
                    <a:pt x="146" y="8"/>
                    <a:pt x="148" y="8"/>
                    <a:pt x="151" y="8"/>
                  </a:cubicBezTo>
                  <a:cubicBezTo>
                    <a:pt x="145" y="3"/>
                    <a:pt x="137" y="0"/>
                    <a:pt x="12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40" y="22"/>
                    <a:pt x="0" y="77"/>
                    <a:pt x="0" y="141"/>
                  </a:cubicBezTo>
                  <a:close/>
                  <a:moveTo>
                    <a:pt x="0" y="141"/>
                  </a:moveTo>
                  <a:cubicBezTo>
                    <a:pt x="0" y="141"/>
                    <a:pt x="0" y="141"/>
                    <a:pt x="0" y="141"/>
                  </a:cubicBezTo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7" name="Freeform 126"/>
            <p:cNvSpPr>
              <a:spLocks noEditPoints="1"/>
            </p:cNvSpPr>
            <p:nvPr>
              <p:custDataLst>
                <p:tags r:id="rId83"/>
              </p:custDataLst>
            </p:nvPr>
          </p:nvSpPr>
          <p:spPr bwMode="auto">
            <a:xfrm>
              <a:off x="6154738" y="1808163"/>
              <a:ext cx="392113" cy="392112"/>
            </a:xfrm>
            <a:custGeom>
              <a:avLst/>
              <a:gdLst>
                <a:gd name="T0" fmla="*/ 0 w 247"/>
                <a:gd name="T1" fmla="*/ 124 h 247"/>
                <a:gd name="T2" fmla="*/ 124 w 247"/>
                <a:gd name="T3" fmla="*/ 247 h 247"/>
                <a:gd name="T4" fmla="*/ 247 w 247"/>
                <a:gd name="T5" fmla="*/ 124 h 247"/>
                <a:gd name="T6" fmla="*/ 212 w 247"/>
                <a:gd name="T7" fmla="*/ 37 h 247"/>
                <a:gd name="T8" fmla="*/ 181 w 247"/>
                <a:gd name="T9" fmla="*/ 37 h 247"/>
                <a:gd name="T10" fmla="*/ 156 w 247"/>
                <a:gd name="T11" fmla="*/ 26 h 247"/>
                <a:gd name="T12" fmla="*/ 133 w 247"/>
                <a:gd name="T13" fmla="*/ 3 h 247"/>
                <a:gd name="T14" fmla="*/ 131 w 247"/>
                <a:gd name="T15" fmla="*/ 0 h 247"/>
                <a:gd name="T16" fmla="*/ 124 w 247"/>
                <a:gd name="T17" fmla="*/ 0 h 247"/>
                <a:gd name="T18" fmla="*/ 0 w 247"/>
                <a:gd name="T19" fmla="*/ 124 h 247"/>
                <a:gd name="T20" fmla="*/ 209 w 247"/>
                <a:gd name="T21" fmla="*/ 114 h 247"/>
                <a:gd name="T22" fmla="*/ 115 w 247"/>
                <a:gd name="T23" fmla="*/ 209 h 247"/>
                <a:gd name="T24" fmla="*/ 20 w 247"/>
                <a:gd name="T25" fmla="*/ 114 h 247"/>
                <a:gd name="T26" fmla="*/ 115 w 247"/>
                <a:gd name="T27" fmla="*/ 19 h 247"/>
                <a:gd name="T28" fmla="*/ 209 w 247"/>
                <a:gd name="T29" fmla="*/ 114 h 247"/>
                <a:gd name="T30" fmla="*/ 209 w 247"/>
                <a:gd name="T31" fmla="*/ 114 h 247"/>
                <a:gd name="T32" fmla="*/ 209 w 247"/>
                <a:gd name="T33" fmla="*/ 11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7" h="247">
                  <a:moveTo>
                    <a:pt x="0" y="124"/>
                  </a:moveTo>
                  <a:cubicBezTo>
                    <a:pt x="0" y="192"/>
                    <a:pt x="55" y="247"/>
                    <a:pt x="124" y="247"/>
                  </a:cubicBezTo>
                  <a:cubicBezTo>
                    <a:pt x="192" y="247"/>
                    <a:pt x="247" y="192"/>
                    <a:pt x="247" y="124"/>
                  </a:cubicBezTo>
                  <a:cubicBezTo>
                    <a:pt x="247" y="90"/>
                    <a:pt x="234" y="59"/>
                    <a:pt x="212" y="37"/>
                  </a:cubicBezTo>
                  <a:cubicBezTo>
                    <a:pt x="181" y="37"/>
                    <a:pt x="181" y="37"/>
                    <a:pt x="181" y="37"/>
                  </a:cubicBezTo>
                  <a:cubicBezTo>
                    <a:pt x="171" y="37"/>
                    <a:pt x="162" y="33"/>
                    <a:pt x="156" y="26"/>
                  </a:cubicBezTo>
                  <a:cubicBezTo>
                    <a:pt x="133" y="3"/>
                    <a:pt x="133" y="3"/>
                    <a:pt x="133" y="3"/>
                  </a:cubicBezTo>
                  <a:cubicBezTo>
                    <a:pt x="133" y="2"/>
                    <a:pt x="132" y="1"/>
                    <a:pt x="131" y="0"/>
                  </a:cubicBezTo>
                  <a:cubicBezTo>
                    <a:pt x="128" y="0"/>
                    <a:pt x="126" y="0"/>
                    <a:pt x="124" y="0"/>
                  </a:cubicBezTo>
                  <a:cubicBezTo>
                    <a:pt x="55" y="0"/>
                    <a:pt x="0" y="55"/>
                    <a:pt x="0" y="124"/>
                  </a:cubicBezTo>
                  <a:close/>
                  <a:moveTo>
                    <a:pt x="209" y="114"/>
                  </a:moveTo>
                  <a:cubicBezTo>
                    <a:pt x="209" y="166"/>
                    <a:pt x="167" y="209"/>
                    <a:pt x="115" y="209"/>
                  </a:cubicBezTo>
                  <a:cubicBezTo>
                    <a:pt x="62" y="209"/>
                    <a:pt x="20" y="166"/>
                    <a:pt x="20" y="114"/>
                  </a:cubicBezTo>
                  <a:cubicBezTo>
                    <a:pt x="20" y="61"/>
                    <a:pt x="62" y="19"/>
                    <a:pt x="115" y="19"/>
                  </a:cubicBezTo>
                  <a:cubicBezTo>
                    <a:pt x="167" y="19"/>
                    <a:pt x="209" y="61"/>
                    <a:pt x="209" y="114"/>
                  </a:cubicBezTo>
                  <a:close/>
                  <a:moveTo>
                    <a:pt x="209" y="114"/>
                  </a:moveTo>
                  <a:cubicBezTo>
                    <a:pt x="209" y="114"/>
                    <a:pt x="209" y="114"/>
                    <a:pt x="209" y="114"/>
                  </a:cubicBezTo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8" name="Freeform 127"/>
            <p:cNvSpPr>
              <a:spLocks noEditPoints="1"/>
            </p:cNvSpPr>
            <p:nvPr>
              <p:custDataLst>
                <p:tags r:id="rId84"/>
              </p:custDataLst>
            </p:nvPr>
          </p:nvSpPr>
          <p:spPr bwMode="auto">
            <a:xfrm>
              <a:off x="6186488" y="1838325"/>
              <a:ext cx="300038" cy="301625"/>
            </a:xfrm>
            <a:custGeom>
              <a:avLst/>
              <a:gdLst>
                <a:gd name="T0" fmla="*/ 0 w 189"/>
                <a:gd name="T1" fmla="*/ 95 h 190"/>
                <a:gd name="T2" fmla="*/ 95 w 189"/>
                <a:gd name="T3" fmla="*/ 190 h 190"/>
                <a:gd name="T4" fmla="*/ 189 w 189"/>
                <a:gd name="T5" fmla="*/ 95 h 190"/>
                <a:gd name="T6" fmla="*/ 95 w 189"/>
                <a:gd name="T7" fmla="*/ 0 h 190"/>
                <a:gd name="T8" fmla="*/ 0 w 189"/>
                <a:gd name="T9" fmla="*/ 95 h 190"/>
                <a:gd name="T10" fmla="*/ 152 w 189"/>
                <a:gd name="T11" fmla="*/ 85 h 190"/>
                <a:gd name="T12" fmla="*/ 86 w 189"/>
                <a:gd name="T13" fmla="*/ 151 h 190"/>
                <a:gd name="T14" fmla="*/ 20 w 189"/>
                <a:gd name="T15" fmla="*/ 85 h 190"/>
                <a:gd name="T16" fmla="*/ 86 w 189"/>
                <a:gd name="T17" fmla="*/ 19 h 190"/>
                <a:gd name="T18" fmla="*/ 152 w 189"/>
                <a:gd name="T19" fmla="*/ 85 h 190"/>
                <a:gd name="T20" fmla="*/ 152 w 189"/>
                <a:gd name="T21" fmla="*/ 85 h 190"/>
                <a:gd name="T22" fmla="*/ 152 w 189"/>
                <a:gd name="T23" fmla="*/ 8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190">
                  <a:moveTo>
                    <a:pt x="0" y="95"/>
                  </a:moveTo>
                  <a:cubicBezTo>
                    <a:pt x="0" y="147"/>
                    <a:pt x="42" y="190"/>
                    <a:pt x="95" y="190"/>
                  </a:cubicBezTo>
                  <a:cubicBezTo>
                    <a:pt x="147" y="190"/>
                    <a:pt x="189" y="147"/>
                    <a:pt x="189" y="95"/>
                  </a:cubicBezTo>
                  <a:cubicBezTo>
                    <a:pt x="189" y="42"/>
                    <a:pt x="147" y="0"/>
                    <a:pt x="95" y="0"/>
                  </a:cubicBezTo>
                  <a:cubicBezTo>
                    <a:pt x="42" y="0"/>
                    <a:pt x="0" y="42"/>
                    <a:pt x="0" y="95"/>
                  </a:cubicBezTo>
                  <a:close/>
                  <a:moveTo>
                    <a:pt x="152" y="85"/>
                  </a:moveTo>
                  <a:cubicBezTo>
                    <a:pt x="152" y="121"/>
                    <a:pt x="122" y="151"/>
                    <a:pt x="86" y="151"/>
                  </a:cubicBezTo>
                  <a:cubicBezTo>
                    <a:pt x="49" y="151"/>
                    <a:pt x="20" y="121"/>
                    <a:pt x="20" y="85"/>
                  </a:cubicBezTo>
                  <a:cubicBezTo>
                    <a:pt x="20" y="48"/>
                    <a:pt x="49" y="19"/>
                    <a:pt x="86" y="19"/>
                  </a:cubicBezTo>
                  <a:cubicBezTo>
                    <a:pt x="122" y="19"/>
                    <a:pt x="152" y="48"/>
                    <a:pt x="152" y="85"/>
                  </a:cubicBezTo>
                  <a:close/>
                  <a:moveTo>
                    <a:pt x="152" y="85"/>
                  </a:moveTo>
                  <a:cubicBezTo>
                    <a:pt x="152" y="85"/>
                    <a:pt x="152" y="85"/>
                    <a:pt x="152" y="85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9" name="Freeform 128"/>
            <p:cNvSpPr>
              <a:spLocks noEditPoints="1"/>
            </p:cNvSpPr>
            <p:nvPr>
              <p:custDataLst>
                <p:tags r:id="rId85"/>
              </p:custDataLst>
            </p:nvPr>
          </p:nvSpPr>
          <p:spPr bwMode="auto">
            <a:xfrm>
              <a:off x="6211888" y="1825625"/>
              <a:ext cx="120650" cy="26987"/>
            </a:xfrm>
            <a:custGeom>
              <a:avLst/>
              <a:gdLst>
                <a:gd name="T0" fmla="*/ 67 w 76"/>
                <a:gd name="T1" fmla="*/ 17 h 17"/>
                <a:gd name="T2" fmla="*/ 9 w 76"/>
                <a:gd name="T3" fmla="*/ 17 h 17"/>
                <a:gd name="T4" fmla="*/ 0 w 76"/>
                <a:gd name="T5" fmla="*/ 9 h 17"/>
                <a:gd name="T6" fmla="*/ 9 w 76"/>
                <a:gd name="T7" fmla="*/ 0 h 17"/>
                <a:gd name="T8" fmla="*/ 67 w 76"/>
                <a:gd name="T9" fmla="*/ 0 h 17"/>
                <a:gd name="T10" fmla="*/ 76 w 76"/>
                <a:gd name="T11" fmla="*/ 9 h 17"/>
                <a:gd name="T12" fmla="*/ 67 w 76"/>
                <a:gd name="T13" fmla="*/ 17 h 17"/>
                <a:gd name="T14" fmla="*/ 67 w 76"/>
                <a:gd name="T15" fmla="*/ 17 h 17"/>
                <a:gd name="T16" fmla="*/ 67 w 76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7">
                  <a:moveTo>
                    <a:pt x="67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2" y="0"/>
                    <a:pt x="76" y="4"/>
                    <a:pt x="76" y="9"/>
                  </a:cubicBezTo>
                  <a:cubicBezTo>
                    <a:pt x="76" y="13"/>
                    <a:pt x="72" y="17"/>
                    <a:pt x="67" y="17"/>
                  </a:cubicBezTo>
                  <a:close/>
                  <a:moveTo>
                    <a:pt x="67" y="17"/>
                  </a:moveTo>
                  <a:cubicBezTo>
                    <a:pt x="67" y="17"/>
                    <a:pt x="67" y="17"/>
                    <a:pt x="67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0" name="Freeform 129"/>
            <p:cNvSpPr>
              <a:spLocks noEditPoints="1"/>
            </p:cNvSpPr>
            <p:nvPr>
              <p:custDataLst>
                <p:tags r:id="rId86"/>
              </p:custDataLst>
            </p:nvPr>
          </p:nvSpPr>
          <p:spPr bwMode="auto">
            <a:xfrm>
              <a:off x="6159500" y="1825625"/>
              <a:ext cx="34925" cy="26987"/>
            </a:xfrm>
            <a:custGeom>
              <a:avLst/>
              <a:gdLst>
                <a:gd name="T0" fmla="*/ 14 w 22"/>
                <a:gd name="T1" fmla="*/ 17 h 17"/>
                <a:gd name="T2" fmla="*/ 9 w 22"/>
                <a:gd name="T3" fmla="*/ 17 h 17"/>
                <a:gd name="T4" fmla="*/ 0 w 22"/>
                <a:gd name="T5" fmla="*/ 9 h 17"/>
                <a:gd name="T6" fmla="*/ 9 w 22"/>
                <a:gd name="T7" fmla="*/ 0 h 17"/>
                <a:gd name="T8" fmla="*/ 14 w 22"/>
                <a:gd name="T9" fmla="*/ 0 h 17"/>
                <a:gd name="T10" fmla="*/ 22 w 22"/>
                <a:gd name="T11" fmla="*/ 9 h 17"/>
                <a:gd name="T12" fmla="*/ 14 w 22"/>
                <a:gd name="T13" fmla="*/ 17 h 17"/>
                <a:gd name="T14" fmla="*/ 14 w 22"/>
                <a:gd name="T15" fmla="*/ 17 h 17"/>
                <a:gd name="T16" fmla="*/ 14 w 22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7">
                  <a:moveTo>
                    <a:pt x="14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8" y="0"/>
                    <a:pt x="22" y="4"/>
                    <a:pt x="22" y="9"/>
                  </a:cubicBezTo>
                  <a:cubicBezTo>
                    <a:pt x="22" y="13"/>
                    <a:pt x="18" y="17"/>
                    <a:pt x="14" y="17"/>
                  </a:cubicBezTo>
                  <a:close/>
                  <a:moveTo>
                    <a:pt x="14" y="17"/>
                  </a:moveTo>
                  <a:cubicBezTo>
                    <a:pt x="14" y="17"/>
                    <a:pt x="14" y="17"/>
                    <a:pt x="14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1" name="Freeform 130"/>
            <p:cNvSpPr>
              <a:spLocks noEditPoints="1"/>
            </p:cNvSpPr>
            <p:nvPr>
              <p:custDataLst>
                <p:tags r:id="rId87"/>
              </p:custDataLst>
            </p:nvPr>
          </p:nvSpPr>
          <p:spPr bwMode="auto">
            <a:xfrm>
              <a:off x="9105900" y="1592263"/>
              <a:ext cx="666750" cy="666750"/>
            </a:xfrm>
            <a:custGeom>
              <a:avLst/>
              <a:gdLst>
                <a:gd name="T0" fmla="*/ 123 w 420"/>
                <a:gd name="T1" fmla="*/ 0 h 420"/>
                <a:gd name="T2" fmla="*/ 1 w 420"/>
                <a:gd name="T3" fmla="*/ 122 h 420"/>
                <a:gd name="T4" fmla="*/ 0 w 420"/>
                <a:gd name="T5" fmla="*/ 124 h 420"/>
                <a:gd name="T6" fmla="*/ 296 w 420"/>
                <a:gd name="T7" fmla="*/ 420 h 420"/>
                <a:gd name="T8" fmla="*/ 298 w 420"/>
                <a:gd name="T9" fmla="*/ 419 h 420"/>
                <a:gd name="T10" fmla="*/ 420 w 420"/>
                <a:gd name="T11" fmla="*/ 297 h 420"/>
                <a:gd name="T12" fmla="*/ 123 w 420"/>
                <a:gd name="T13" fmla="*/ 0 h 420"/>
                <a:gd name="T14" fmla="*/ 123 w 420"/>
                <a:gd name="T15" fmla="*/ 0 h 420"/>
                <a:gd name="T16" fmla="*/ 123 w 420"/>
                <a:gd name="T17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0" h="420">
                  <a:moveTo>
                    <a:pt x="123" y="0"/>
                  </a:moveTo>
                  <a:cubicBezTo>
                    <a:pt x="1" y="122"/>
                    <a:pt x="1" y="122"/>
                    <a:pt x="1" y="122"/>
                  </a:cubicBezTo>
                  <a:cubicBezTo>
                    <a:pt x="1" y="123"/>
                    <a:pt x="0" y="124"/>
                    <a:pt x="0" y="124"/>
                  </a:cubicBezTo>
                  <a:cubicBezTo>
                    <a:pt x="296" y="420"/>
                    <a:pt x="296" y="420"/>
                    <a:pt x="296" y="420"/>
                  </a:cubicBezTo>
                  <a:cubicBezTo>
                    <a:pt x="296" y="420"/>
                    <a:pt x="297" y="419"/>
                    <a:pt x="298" y="419"/>
                  </a:cubicBezTo>
                  <a:cubicBezTo>
                    <a:pt x="420" y="297"/>
                    <a:pt x="420" y="297"/>
                    <a:pt x="420" y="297"/>
                  </a:cubicBezTo>
                  <a:lnTo>
                    <a:pt x="123" y="0"/>
                  </a:lnTo>
                  <a:close/>
                  <a:moveTo>
                    <a:pt x="123" y="0"/>
                  </a:move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solidFill>
              <a:srgbClr val="E473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2" name="Freeform 131"/>
            <p:cNvSpPr>
              <a:spLocks noEditPoints="1"/>
            </p:cNvSpPr>
            <p:nvPr>
              <p:custDataLst>
                <p:tags r:id="rId88"/>
              </p:custDataLst>
            </p:nvPr>
          </p:nvSpPr>
          <p:spPr bwMode="auto">
            <a:xfrm>
              <a:off x="9075738" y="1498600"/>
              <a:ext cx="785813" cy="790575"/>
            </a:xfrm>
            <a:custGeom>
              <a:avLst/>
              <a:gdLst>
                <a:gd name="T0" fmla="*/ 470 w 495"/>
                <a:gd name="T1" fmla="*/ 348 h 498"/>
                <a:gd name="T2" fmla="*/ 477 w 495"/>
                <a:gd name="T3" fmla="*/ 341 h 498"/>
                <a:gd name="T4" fmla="*/ 488 w 495"/>
                <a:gd name="T5" fmla="*/ 317 h 498"/>
                <a:gd name="T6" fmla="*/ 488 w 495"/>
                <a:gd name="T7" fmla="*/ 317 h 498"/>
                <a:gd name="T8" fmla="*/ 480 w 495"/>
                <a:gd name="T9" fmla="*/ 281 h 498"/>
                <a:gd name="T10" fmla="*/ 485 w 495"/>
                <a:gd name="T11" fmla="*/ 277 h 498"/>
                <a:gd name="T12" fmla="*/ 485 w 495"/>
                <a:gd name="T13" fmla="*/ 241 h 498"/>
                <a:gd name="T14" fmla="*/ 469 w 495"/>
                <a:gd name="T15" fmla="*/ 225 h 498"/>
                <a:gd name="T16" fmla="*/ 435 w 495"/>
                <a:gd name="T17" fmla="*/ 69 h 498"/>
                <a:gd name="T18" fmla="*/ 434 w 495"/>
                <a:gd name="T19" fmla="*/ 64 h 498"/>
                <a:gd name="T20" fmla="*/ 429 w 495"/>
                <a:gd name="T21" fmla="*/ 63 h 498"/>
                <a:gd name="T22" fmla="*/ 314 w 495"/>
                <a:gd name="T23" fmla="*/ 37 h 498"/>
                <a:gd name="T24" fmla="*/ 271 w 495"/>
                <a:gd name="T25" fmla="*/ 28 h 498"/>
                <a:gd name="T26" fmla="*/ 253 w 495"/>
                <a:gd name="T27" fmla="*/ 9 h 498"/>
                <a:gd name="T28" fmla="*/ 218 w 495"/>
                <a:gd name="T29" fmla="*/ 9 h 498"/>
                <a:gd name="T30" fmla="*/ 212 w 495"/>
                <a:gd name="T31" fmla="*/ 16 h 498"/>
                <a:gd name="T32" fmla="*/ 185 w 495"/>
                <a:gd name="T33" fmla="*/ 11 h 498"/>
                <a:gd name="T34" fmla="*/ 148 w 495"/>
                <a:gd name="T35" fmla="*/ 30 h 498"/>
                <a:gd name="T36" fmla="*/ 8 w 495"/>
                <a:gd name="T37" fmla="*/ 170 h 498"/>
                <a:gd name="T38" fmla="*/ 6 w 495"/>
                <a:gd name="T39" fmla="*/ 194 h 498"/>
                <a:gd name="T40" fmla="*/ 304 w 495"/>
                <a:gd name="T41" fmla="*/ 492 h 498"/>
                <a:gd name="T42" fmla="*/ 328 w 495"/>
                <a:gd name="T43" fmla="*/ 490 h 498"/>
                <a:gd name="T44" fmla="*/ 470 w 495"/>
                <a:gd name="T45" fmla="*/ 348 h 498"/>
                <a:gd name="T46" fmla="*/ 315 w 495"/>
                <a:gd name="T47" fmla="*/ 479 h 498"/>
                <a:gd name="T48" fmla="*/ 19 w 495"/>
                <a:gd name="T49" fmla="*/ 183 h 498"/>
                <a:gd name="T50" fmla="*/ 20 w 495"/>
                <a:gd name="T51" fmla="*/ 181 h 498"/>
                <a:gd name="T52" fmla="*/ 142 w 495"/>
                <a:gd name="T53" fmla="*/ 59 h 498"/>
                <a:gd name="T54" fmla="*/ 439 w 495"/>
                <a:gd name="T55" fmla="*/ 356 h 498"/>
                <a:gd name="T56" fmla="*/ 317 w 495"/>
                <a:gd name="T57" fmla="*/ 478 h 498"/>
                <a:gd name="T58" fmla="*/ 315 w 495"/>
                <a:gd name="T59" fmla="*/ 479 h 498"/>
                <a:gd name="T60" fmla="*/ 197 w 495"/>
                <a:gd name="T61" fmla="*/ 30 h 498"/>
                <a:gd name="T62" fmla="*/ 167 w 495"/>
                <a:gd name="T63" fmla="*/ 61 h 498"/>
                <a:gd name="T64" fmla="*/ 154 w 495"/>
                <a:gd name="T65" fmla="*/ 48 h 498"/>
                <a:gd name="T66" fmla="*/ 159 w 495"/>
                <a:gd name="T67" fmla="*/ 42 h 498"/>
                <a:gd name="T68" fmla="*/ 160 w 495"/>
                <a:gd name="T69" fmla="*/ 42 h 498"/>
                <a:gd name="T70" fmla="*/ 185 w 495"/>
                <a:gd name="T71" fmla="*/ 28 h 498"/>
                <a:gd name="T72" fmla="*/ 197 w 495"/>
                <a:gd name="T73" fmla="*/ 30 h 498"/>
                <a:gd name="T74" fmla="*/ 241 w 495"/>
                <a:gd name="T75" fmla="*/ 21 h 498"/>
                <a:gd name="T76" fmla="*/ 473 w 495"/>
                <a:gd name="T77" fmla="*/ 253 h 498"/>
                <a:gd name="T78" fmla="*/ 473 w 495"/>
                <a:gd name="T79" fmla="*/ 264 h 498"/>
                <a:gd name="T80" fmla="*/ 419 w 495"/>
                <a:gd name="T81" fmla="*/ 318 h 498"/>
                <a:gd name="T82" fmla="*/ 399 w 495"/>
                <a:gd name="T83" fmla="*/ 298 h 498"/>
                <a:gd name="T84" fmla="*/ 399 w 495"/>
                <a:gd name="T85" fmla="*/ 281 h 498"/>
                <a:gd name="T86" fmla="*/ 221 w 495"/>
                <a:gd name="T87" fmla="*/ 104 h 498"/>
                <a:gd name="T88" fmla="*/ 205 w 495"/>
                <a:gd name="T89" fmla="*/ 103 h 498"/>
                <a:gd name="T90" fmla="*/ 176 w 495"/>
                <a:gd name="T91" fmla="*/ 75 h 498"/>
                <a:gd name="T92" fmla="*/ 230 w 495"/>
                <a:gd name="T93" fmla="*/ 21 h 498"/>
                <a:gd name="T94" fmla="*/ 241 w 495"/>
                <a:gd name="T95" fmla="*/ 21 h 498"/>
                <a:gd name="T96" fmla="*/ 420 w 495"/>
                <a:gd name="T97" fmla="*/ 78 h 498"/>
                <a:gd name="T98" fmla="*/ 447 w 495"/>
                <a:gd name="T99" fmla="*/ 203 h 498"/>
                <a:gd name="T100" fmla="*/ 293 w 495"/>
                <a:gd name="T101" fmla="*/ 50 h 498"/>
                <a:gd name="T102" fmla="*/ 311 w 495"/>
                <a:gd name="T103" fmla="*/ 54 h 498"/>
                <a:gd name="T104" fmla="*/ 420 w 495"/>
                <a:gd name="T105" fmla="*/ 78 h 498"/>
                <a:gd name="T106" fmla="*/ 466 w 495"/>
                <a:gd name="T107" fmla="*/ 328 h 498"/>
                <a:gd name="T108" fmla="*/ 465 w 495"/>
                <a:gd name="T109" fmla="*/ 328 h 498"/>
                <a:gd name="T110" fmla="*/ 450 w 495"/>
                <a:gd name="T111" fmla="*/ 344 h 498"/>
                <a:gd name="T112" fmla="*/ 434 w 495"/>
                <a:gd name="T113" fmla="*/ 328 h 498"/>
                <a:gd name="T114" fmla="*/ 466 w 495"/>
                <a:gd name="T115" fmla="*/ 295 h 498"/>
                <a:gd name="T116" fmla="*/ 471 w 495"/>
                <a:gd name="T117" fmla="*/ 319 h 498"/>
                <a:gd name="T118" fmla="*/ 466 w 495"/>
                <a:gd name="T119" fmla="*/ 328 h 498"/>
                <a:gd name="T120" fmla="*/ 466 w 495"/>
                <a:gd name="T121" fmla="*/ 328 h 498"/>
                <a:gd name="T122" fmla="*/ 466 w 495"/>
                <a:gd name="T123" fmla="*/ 32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95" h="498">
                  <a:moveTo>
                    <a:pt x="470" y="348"/>
                  </a:moveTo>
                  <a:cubicBezTo>
                    <a:pt x="477" y="341"/>
                    <a:pt x="477" y="341"/>
                    <a:pt x="477" y="341"/>
                  </a:cubicBezTo>
                  <a:cubicBezTo>
                    <a:pt x="479" y="339"/>
                    <a:pt x="489" y="329"/>
                    <a:pt x="488" y="317"/>
                  </a:cubicBezTo>
                  <a:cubicBezTo>
                    <a:pt x="488" y="317"/>
                    <a:pt x="488" y="317"/>
                    <a:pt x="488" y="317"/>
                  </a:cubicBezTo>
                  <a:cubicBezTo>
                    <a:pt x="487" y="313"/>
                    <a:pt x="484" y="299"/>
                    <a:pt x="480" y="281"/>
                  </a:cubicBezTo>
                  <a:cubicBezTo>
                    <a:pt x="485" y="277"/>
                    <a:pt x="485" y="277"/>
                    <a:pt x="485" y="277"/>
                  </a:cubicBezTo>
                  <a:cubicBezTo>
                    <a:pt x="495" y="267"/>
                    <a:pt x="495" y="251"/>
                    <a:pt x="485" y="241"/>
                  </a:cubicBezTo>
                  <a:cubicBezTo>
                    <a:pt x="469" y="225"/>
                    <a:pt x="469" y="225"/>
                    <a:pt x="469" y="225"/>
                  </a:cubicBezTo>
                  <a:cubicBezTo>
                    <a:pt x="454" y="157"/>
                    <a:pt x="436" y="75"/>
                    <a:pt x="435" y="69"/>
                  </a:cubicBezTo>
                  <a:cubicBezTo>
                    <a:pt x="434" y="64"/>
                    <a:pt x="434" y="64"/>
                    <a:pt x="434" y="64"/>
                  </a:cubicBezTo>
                  <a:cubicBezTo>
                    <a:pt x="429" y="63"/>
                    <a:pt x="429" y="63"/>
                    <a:pt x="429" y="63"/>
                  </a:cubicBezTo>
                  <a:cubicBezTo>
                    <a:pt x="428" y="63"/>
                    <a:pt x="372" y="50"/>
                    <a:pt x="314" y="37"/>
                  </a:cubicBezTo>
                  <a:cubicBezTo>
                    <a:pt x="298" y="33"/>
                    <a:pt x="284" y="30"/>
                    <a:pt x="271" y="28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43" y="0"/>
                    <a:pt x="228" y="0"/>
                    <a:pt x="218" y="9"/>
                  </a:cubicBezTo>
                  <a:cubicBezTo>
                    <a:pt x="212" y="16"/>
                    <a:pt x="212" y="16"/>
                    <a:pt x="212" y="16"/>
                  </a:cubicBezTo>
                  <a:cubicBezTo>
                    <a:pt x="190" y="11"/>
                    <a:pt x="186" y="11"/>
                    <a:pt x="185" y="11"/>
                  </a:cubicBezTo>
                  <a:cubicBezTo>
                    <a:pt x="165" y="12"/>
                    <a:pt x="150" y="28"/>
                    <a:pt x="148" y="30"/>
                  </a:cubicBezTo>
                  <a:cubicBezTo>
                    <a:pt x="8" y="170"/>
                    <a:pt x="8" y="170"/>
                    <a:pt x="8" y="170"/>
                  </a:cubicBezTo>
                  <a:cubicBezTo>
                    <a:pt x="1" y="177"/>
                    <a:pt x="0" y="188"/>
                    <a:pt x="6" y="194"/>
                  </a:cubicBezTo>
                  <a:cubicBezTo>
                    <a:pt x="304" y="492"/>
                    <a:pt x="304" y="492"/>
                    <a:pt x="304" y="492"/>
                  </a:cubicBezTo>
                  <a:cubicBezTo>
                    <a:pt x="310" y="498"/>
                    <a:pt x="321" y="497"/>
                    <a:pt x="328" y="490"/>
                  </a:cubicBezTo>
                  <a:lnTo>
                    <a:pt x="470" y="348"/>
                  </a:lnTo>
                  <a:close/>
                  <a:moveTo>
                    <a:pt x="315" y="479"/>
                  </a:moveTo>
                  <a:cubicBezTo>
                    <a:pt x="19" y="183"/>
                    <a:pt x="19" y="183"/>
                    <a:pt x="19" y="183"/>
                  </a:cubicBezTo>
                  <a:cubicBezTo>
                    <a:pt x="19" y="183"/>
                    <a:pt x="20" y="182"/>
                    <a:pt x="20" y="181"/>
                  </a:cubicBezTo>
                  <a:cubicBezTo>
                    <a:pt x="142" y="59"/>
                    <a:pt x="142" y="59"/>
                    <a:pt x="142" y="59"/>
                  </a:cubicBezTo>
                  <a:cubicBezTo>
                    <a:pt x="439" y="356"/>
                    <a:pt x="439" y="356"/>
                    <a:pt x="439" y="356"/>
                  </a:cubicBezTo>
                  <a:cubicBezTo>
                    <a:pt x="317" y="478"/>
                    <a:pt x="317" y="478"/>
                    <a:pt x="317" y="478"/>
                  </a:cubicBezTo>
                  <a:cubicBezTo>
                    <a:pt x="316" y="478"/>
                    <a:pt x="315" y="479"/>
                    <a:pt x="315" y="479"/>
                  </a:cubicBezTo>
                  <a:close/>
                  <a:moveTo>
                    <a:pt x="197" y="30"/>
                  </a:moveTo>
                  <a:cubicBezTo>
                    <a:pt x="167" y="61"/>
                    <a:pt x="167" y="61"/>
                    <a:pt x="167" y="61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60" y="42"/>
                    <a:pt x="160" y="42"/>
                    <a:pt x="160" y="42"/>
                  </a:cubicBezTo>
                  <a:cubicBezTo>
                    <a:pt x="160" y="42"/>
                    <a:pt x="172" y="29"/>
                    <a:pt x="185" y="28"/>
                  </a:cubicBezTo>
                  <a:cubicBezTo>
                    <a:pt x="186" y="28"/>
                    <a:pt x="189" y="29"/>
                    <a:pt x="197" y="30"/>
                  </a:cubicBezTo>
                  <a:close/>
                  <a:moveTo>
                    <a:pt x="241" y="21"/>
                  </a:moveTo>
                  <a:cubicBezTo>
                    <a:pt x="473" y="253"/>
                    <a:pt x="473" y="253"/>
                    <a:pt x="473" y="253"/>
                  </a:cubicBezTo>
                  <a:cubicBezTo>
                    <a:pt x="476" y="256"/>
                    <a:pt x="476" y="261"/>
                    <a:pt x="473" y="264"/>
                  </a:cubicBezTo>
                  <a:cubicBezTo>
                    <a:pt x="419" y="318"/>
                    <a:pt x="419" y="318"/>
                    <a:pt x="419" y="318"/>
                  </a:cubicBezTo>
                  <a:cubicBezTo>
                    <a:pt x="399" y="298"/>
                    <a:pt x="399" y="298"/>
                    <a:pt x="399" y="298"/>
                  </a:cubicBezTo>
                  <a:cubicBezTo>
                    <a:pt x="404" y="293"/>
                    <a:pt x="404" y="286"/>
                    <a:pt x="399" y="281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17" y="99"/>
                    <a:pt x="209" y="99"/>
                    <a:pt x="205" y="103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230" y="21"/>
                    <a:pt x="230" y="21"/>
                    <a:pt x="230" y="21"/>
                  </a:cubicBezTo>
                  <a:cubicBezTo>
                    <a:pt x="233" y="18"/>
                    <a:pt x="238" y="18"/>
                    <a:pt x="241" y="21"/>
                  </a:cubicBezTo>
                  <a:close/>
                  <a:moveTo>
                    <a:pt x="420" y="78"/>
                  </a:moveTo>
                  <a:cubicBezTo>
                    <a:pt x="424" y="95"/>
                    <a:pt x="435" y="150"/>
                    <a:pt x="447" y="203"/>
                  </a:cubicBezTo>
                  <a:cubicBezTo>
                    <a:pt x="293" y="50"/>
                    <a:pt x="293" y="50"/>
                    <a:pt x="293" y="50"/>
                  </a:cubicBezTo>
                  <a:cubicBezTo>
                    <a:pt x="299" y="51"/>
                    <a:pt x="305" y="52"/>
                    <a:pt x="311" y="54"/>
                  </a:cubicBezTo>
                  <a:cubicBezTo>
                    <a:pt x="358" y="64"/>
                    <a:pt x="405" y="75"/>
                    <a:pt x="420" y="78"/>
                  </a:cubicBezTo>
                  <a:close/>
                  <a:moveTo>
                    <a:pt x="466" y="328"/>
                  </a:moveTo>
                  <a:cubicBezTo>
                    <a:pt x="465" y="328"/>
                    <a:pt x="465" y="328"/>
                    <a:pt x="465" y="328"/>
                  </a:cubicBezTo>
                  <a:cubicBezTo>
                    <a:pt x="450" y="344"/>
                    <a:pt x="450" y="344"/>
                    <a:pt x="450" y="344"/>
                  </a:cubicBezTo>
                  <a:cubicBezTo>
                    <a:pt x="434" y="328"/>
                    <a:pt x="434" y="328"/>
                    <a:pt x="434" y="328"/>
                  </a:cubicBezTo>
                  <a:cubicBezTo>
                    <a:pt x="466" y="295"/>
                    <a:pt x="466" y="295"/>
                    <a:pt x="466" y="295"/>
                  </a:cubicBezTo>
                  <a:cubicBezTo>
                    <a:pt x="469" y="307"/>
                    <a:pt x="470" y="316"/>
                    <a:pt x="471" y="319"/>
                  </a:cubicBezTo>
                  <a:cubicBezTo>
                    <a:pt x="471" y="322"/>
                    <a:pt x="467" y="327"/>
                    <a:pt x="466" y="328"/>
                  </a:cubicBezTo>
                  <a:close/>
                  <a:moveTo>
                    <a:pt x="466" y="328"/>
                  </a:moveTo>
                  <a:cubicBezTo>
                    <a:pt x="466" y="328"/>
                    <a:pt x="466" y="328"/>
                    <a:pt x="466" y="328"/>
                  </a:cubicBezTo>
                </a:path>
              </a:pathLst>
            </a:custGeom>
            <a:solidFill>
              <a:srgbClr val="DA45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" name="Freeform 132"/>
            <p:cNvSpPr>
              <a:spLocks noEditPoints="1"/>
            </p:cNvSpPr>
            <p:nvPr>
              <p:custDataLst>
                <p:tags r:id="rId89"/>
              </p:custDataLst>
            </p:nvPr>
          </p:nvSpPr>
          <p:spPr bwMode="auto">
            <a:xfrm>
              <a:off x="9320213" y="1543050"/>
              <a:ext cx="503238" cy="501650"/>
            </a:xfrm>
            <a:custGeom>
              <a:avLst/>
              <a:gdLst>
                <a:gd name="T0" fmla="*/ 293 w 317"/>
                <a:gd name="T1" fmla="*/ 175 h 316"/>
                <a:gd name="T2" fmla="*/ 266 w 317"/>
                <a:gd name="T3" fmla="*/ 50 h 316"/>
                <a:gd name="T4" fmla="*/ 157 w 317"/>
                <a:gd name="T5" fmla="*/ 26 h 316"/>
                <a:gd name="T6" fmla="*/ 139 w 317"/>
                <a:gd name="T7" fmla="*/ 22 h 316"/>
                <a:gd name="T8" fmla="*/ 293 w 317"/>
                <a:gd name="T9" fmla="*/ 175 h 316"/>
                <a:gd name="T10" fmla="*/ 280 w 317"/>
                <a:gd name="T11" fmla="*/ 300 h 316"/>
                <a:gd name="T12" fmla="*/ 296 w 317"/>
                <a:gd name="T13" fmla="*/ 316 h 316"/>
                <a:gd name="T14" fmla="*/ 311 w 317"/>
                <a:gd name="T15" fmla="*/ 300 h 316"/>
                <a:gd name="T16" fmla="*/ 312 w 317"/>
                <a:gd name="T17" fmla="*/ 300 h 316"/>
                <a:gd name="T18" fmla="*/ 317 w 317"/>
                <a:gd name="T19" fmla="*/ 291 h 316"/>
                <a:gd name="T20" fmla="*/ 312 w 317"/>
                <a:gd name="T21" fmla="*/ 267 h 316"/>
                <a:gd name="T22" fmla="*/ 280 w 317"/>
                <a:gd name="T23" fmla="*/ 300 h 316"/>
                <a:gd name="T24" fmla="*/ 6 w 317"/>
                <a:gd name="T25" fmla="*/ 14 h 316"/>
                <a:gd name="T26" fmla="*/ 5 w 317"/>
                <a:gd name="T27" fmla="*/ 14 h 316"/>
                <a:gd name="T28" fmla="*/ 0 w 317"/>
                <a:gd name="T29" fmla="*/ 20 h 316"/>
                <a:gd name="T30" fmla="*/ 13 w 317"/>
                <a:gd name="T31" fmla="*/ 33 h 316"/>
                <a:gd name="T32" fmla="*/ 43 w 317"/>
                <a:gd name="T33" fmla="*/ 2 h 316"/>
                <a:gd name="T34" fmla="*/ 31 w 317"/>
                <a:gd name="T35" fmla="*/ 0 h 316"/>
                <a:gd name="T36" fmla="*/ 6 w 317"/>
                <a:gd name="T37" fmla="*/ 14 h 316"/>
                <a:gd name="T38" fmla="*/ 6 w 317"/>
                <a:gd name="T39" fmla="*/ 14 h 316"/>
                <a:gd name="T40" fmla="*/ 6 w 317"/>
                <a:gd name="T41" fmla="*/ 1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7" h="316">
                  <a:moveTo>
                    <a:pt x="293" y="175"/>
                  </a:moveTo>
                  <a:cubicBezTo>
                    <a:pt x="281" y="122"/>
                    <a:pt x="270" y="67"/>
                    <a:pt x="266" y="50"/>
                  </a:cubicBezTo>
                  <a:cubicBezTo>
                    <a:pt x="251" y="47"/>
                    <a:pt x="204" y="36"/>
                    <a:pt x="157" y="26"/>
                  </a:cubicBezTo>
                  <a:cubicBezTo>
                    <a:pt x="151" y="24"/>
                    <a:pt x="145" y="23"/>
                    <a:pt x="139" y="22"/>
                  </a:cubicBezTo>
                  <a:lnTo>
                    <a:pt x="293" y="175"/>
                  </a:lnTo>
                  <a:close/>
                  <a:moveTo>
                    <a:pt x="280" y="300"/>
                  </a:moveTo>
                  <a:cubicBezTo>
                    <a:pt x="296" y="316"/>
                    <a:pt x="296" y="316"/>
                    <a:pt x="296" y="316"/>
                  </a:cubicBezTo>
                  <a:cubicBezTo>
                    <a:pt x="311" y="300"/>
                    <a:pt x="311" y="300"/>
                    <a:pt x="311" y="300"/>
                  </a:cubicBezTo>
                  <a:cubicBezTo>
                    <a:pt x="312" y="300"/>
                    <a:pt x="312" y="300"/>
                    <a:pt x="312" y="300"/>
                  </a:cubicBezTo>
                  <a:cubicBezTo>
                    <a:pt x="313" y="299"/>
                    <a:pt x="317" y="294"/>
                    <a:pt x="317" y="291"/>
                  </a:cubicBezTo>
                  <a:cubicBezTo>
                    <a:pt x="316" y="288"/>
                    <a:pt x="315" y="279"/>
                    <a:pt x="312" y="267"/>
                  </a:cubicBezTo>
                  <a:lnTo>
                    <a:pt x="280" y="300"/>
                  </a:lnTo>
                  <a:close/>
                  <a:moveTo>
                    <a:pt x="6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35" y="1"/>
                    <a:pt x="32" y="0"/>
                    <a:pt x="31" y="0"/>
                  </a:cubicBezTo>
                  <a:cubicBezTo>
                    <a:pt x="18" y="1"/>
                    <a:pt x="6" y="14"/>
                    <a:pt x="6" y="14"/>
                  </a:cubicBezTo>
                  <a:close/>
                  <a:moveTo>
                    <a:pt x="6" y="14"/>
                  </a:moveTo>
                  <a:cubicBezTo>
                    <a:pt x="6" y="14"/>
                    <a:pt x="6" y="14"/>
                    <a:pt x="6" y="14"/>
                  </a:cubicBezTo>
                </a:path>
              </a:pathLst>
            </a:custGeom>
            <a:solidFill>
              <a:srgbClr val="EC9D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4" name="Freeform 133"/>
            <p:cNvSpPr>
              <a:spLocks noEditPoints="1"/>
            </p:cNvSpPr>
            <p:nvPr>
              <p:custDataLst>
                <p:tags r:id="rId90"/>
              </p:custDataLst>
            </p:nvPr>
          </p:nvSpPr>
          <p:spPr bwMode="auto">
            <a:xfrm>
              <a:off x="9355138" y="1527175"/>
              <a:ext cx="476250" cy="476250"/>
            </a:xfrm>
            <a:custGeom>
              <a:avLst/>
              <a:gdLst>
                <a:gd name="T0" fmla="*/ 0 w 300"/>
                <a:gd name="T1" fmla="*/ 57 h 300"/>
                <a:gd name="T2" fmla="*/ 29 w 300"/>
                <a:gd name="T3" fmla="*/ 85 h 300"/>
                <a:gd name="T4" fmla="*/ 45 w 300"/>
                <a:gd name="T5" fmla="*/ 86 h 300"/>
                <a:gd name="T6" fmla="*/ 223 w 300"/>
                <a:gd name="T7" fmla="*/ 263 h 300"/>
                <a:gd name="T8" fmla="*/ 223 w 300"/>
                <a:gd name="T9" fmla="*/ 280 h 300"/>
                <a:gd name="T10" fmla="*/ 243 w 300"/>
                <a:gd name="T11" fmla="*/ 300 h 300"/>
                <a:gd name="T12" fmla="*/ 297 w 300"/>
                <a:gd name="T13" fmla="*/ 246 h 300"/>
                <a:gd name="T14" fmla="*/ 297 w 300"/>
                <a:gd name="T15" fmla="*/ 235 h 300"/>
                <a:gd name="T16" fmla="*/ 65 w 300"/>
                <a:gd name="T17" fmla="*/ 3 h 300"/>
                <a:gd name="T18" fmla="*/ 54 w 300"/>
                <a:gd name="T19" fmla="*/ 3 h 300"/>
                <a:gd name="T20" fmla="*/ 0 w 300"/>
                <a:gd name="T21" fmla="*/ 57 h 300"/>
                <a:gd name="T22" fmla="*/ 253 w 300"/>
                <a:gd name="T23" fmla="*/ 251 h 300"/>
                <a:gd name="T24" fmla="*/ 236 w 300"/>
                <a:gd name="T25" fmla="*/ 251 h 300"/>
                <a:gd name="T26" fmla="*/ 58 w 300"/>
                <a:gd name="T27" fmla="*/ 73 h 300"/>
                <a:gd name="T28" fmla="*/ 58 w 300"/>
                <a:gd name="T29" fmla="*/ 56 h 300"/>
                <a:gd name="T30" fmla="*/ 58 w 300"/>
                <a:gd name="T31" fmla="*/ 56 h 300"/>
                <a:gd name="T32" fmla="*/ 75 w 300"/>
                <a:gd name="T33" fmla="*/ 56 h 300"/>
                <a:gd name="T34" fmla="*/ 253 w 300"/>
                <a:gd name="T35" fmla="*/ 234 h 300"/>
                <a:gd name="T36" fmla="*/ 253 w 300"/>
                <a:gd name="T37" fmla="*/ 251 h 300"/>
                <a:gd name="T38" fmla="*/ 253 w 300"/>
                <a:gd name="T39" fmla="*/ 251 h 300"/>
                <a:gd name="T40" fmla="*/ 253 w 300"/>
                <a:gd name="T41" fmla="*/ 251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0" h="300">
                  <a:moveTo>
                    <a:pt x="0" y="57"/>
                  </a:moveTo>
                  <a:cubicBezTo>
                    <a:pt x="29" y="85"/>
                    <a:pt x="29" y="85"/>
                    <a:pt x="29" y="85"/>
                  </a:cubicBezTo>
                  <a:cubicBezTo>
                    <a:pt x="33" y="81"/>
                    <a:pt x="41" y="81"/>
                    <a:pt x="45" y="86"/>
                  </a:cubicBezTo>
                  <a:cubicBezTo>
                    <a:pt x="223" y="263"/>
                    <a:pt x="223" y="263"/>
                    <a:pt x="223" y="263"/>
                  </a:cubicBezTo>
                  <a:cubicBezTo>
                    <a:pt x="228" y="268"/>
                    <a:pt x="228" y="275"/>
                    <a:pt x="223" y="280"/>
                  </a:cubicBezTo>
                  <a:cubicBezTo>
                    <a:pt x="243" y="300"/>
                    <a:pt x="243" y="300"/>
                    <a:pt x="243" y="300"/>
                  </a:cubicBezTo>
                  <a:cubicBezTo>
                    <a:pt x="297" y="246"/>
                    <a:pt x="297" y="246"/>
                    <a:pt x="297" y="246"/>
                  </a:cubicBezTo>
                  <a:cubicBezTo>
                    <a:pt x="300" y="243"/>
                    <a:pt x="300" y="238"/>
                    <a:pt x="297" y="235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2" y="0"/>
                    <a:pt x="57" y="0"/>
                    <a:pt x="54" y="3"/>
                  </a:cubicBezTo>
                  <a:lnTo>
                    <a:pt x="0" y="57"/>
                  </a:lnTo>
                  <a:close/>
                  <a:moveTo>
                    <a:pt x="253" y="251"/>
                  </a:moveTo>
                  <a:cubicBezTo>
                    <a:pt x="248" y="255"/>
                    <a:pt x="241" y="255"/>
                    <a:pt x="236" y="251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4" y="68"/>
                    <a:pt x="54" y="61"/>
                    <a:pt x="58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3" y="51"/>
                    <a:pt x="70" y="51"/>
                    <a:pt x="75" y="56"/>
                  </a:cubicBezTo>
                  <a:cubicBezTo>
                    <a:pt x="253" y="234"/>
                    <a:pt x="253" y="234"/>
                    <a:pt x="253" y="234"/>
                  </a:cubicBezTo>
                  <a:cubicBezTo>
                    <a:pt x="257" y="238"/>
                    <a:pt x="257" y="246"/>
                    <a:pt x="253" y="251"/>
                  </a:cubicBezTo>
                  <a:close/>
                  <a:moveTo>
                    <a:pt x="253" y="251"/>
                  </a:moveTo>
                  <a:cubicBezTo>
                    <a:pt x="253" y="251"/>
                    <a:pt x="253" y="251"/>
                    <a:pt x="253" y="2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5" name="Freeform 134"/>
            <p:cNvSpPr>
              <a:spLocks noEditPoints="1"/>
            </p:cNvSpPr>
            <p:nvPr>
              <p:custDataLst>
                <p:tags r:id="rId91"/>
              </p:custDataLst>
            </p:nvPr>
          </p:nvSpPr>
          <p:spPr bwMode="auto">
            <a:xfrm>
              <a:off x="9440863" y="1608138"/>
              <a:ext cx="322263" cy="323850"/>
            </a:xfrm>
            <a:custGeom>
              <a:avLst/>
              <a:gdLst>
                <a:gd name="T0" fmla="*/ 199 w 203"/>
                <a:gd name="T1" fmla="*/ 200 h 204"/>
                <a:gd name="T2" fmla="*/ 199 w 203"/>
                <a:gd name="T3" fmla="*/ 183 h 204"/>
                <a:gd name="T4" fmla="*/ 21 w 203"/>
                <a:gd name="T5" fmla="*/ 5 h 204"/>
                <a:gd name="T6" fmla="*/ 4 w 203"/>
                <a:gd name="T7" fmla="*/ 5 h 204"/>
                <a:gd name="T8" fmla="*/ 4 w 203"/>
                <a:gd name="T9" fmla="*/ 5 h 204"/>
                <a:gd name="T10" fmla="*/ 4 w 203"/>
                <a:gd name="T11" fmla="*/ 22 h 204"/>
                <a:gd name="T12" fmla="*/ 182 w 203"/>
                <a:gd name="T13" fmla="*/ 200 h 204"/>
                <a:gd name="T14" fmla="*/ 199 w 203"/>
                <a:gd name="T15" fmla="*/ 200 h 204"/>
                <a:gd name="T16" fmla="*/ 199 w 203"/>
                <a:gd name="T17" fmla="*/ 200 h 204"/>
                <a:gd name="T18" fmla="*/ 199 w 203"/>
                <a:gd name="T19" fmla="*/ 20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04">
                  <a:moveTo>
                    <a:pt x="199" y="200"/>
                  </a:moveTo>
                  <a:cubicBezTo>
                    <a:pt x="203" y="195"/>
                    <a:pt x="203" y="187"/>
                    <a:pt x="199" y="183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6" y="0"/>
                    <a:pt x="9" y="0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0" y="10"/>
                    <a:pt x="0" y="17"/>
                    <a:pt x="4" y="22"/>
                  </a:cubicBezTo>
                  <a:cubicBezTo>
                    <a:pt x="182" y="200"/>
                    <a:pt x="182" y="200"/>
                    <a:pt x="182" y="200"/>
                  </a:cubicBezTo>
                  <a:cubicBezTo>
                    <a:pt x="187" y="204"/>
                    <a:pt x="194" y="204"/>
                    <a:pt x="199" y="200"/>
                  </a:cubicBezTo>
                  <a:close/>
                  <a:moveTo>
                    <a:pt x="199" y="200"/>
                  </a:moveTo>
                  <a:cubicBezTo>
                    <a:pt x="199" y="200"/>
                    <a:pt x="199" y="200"/>
                    <a:pt x="199" y="200"/>
                  </a:cubicBezTo>
                </a:path>
              </a:pathLst>
            </a:custGeom>
            <a:solidFill>
              <a:srgbClr val="DA4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6" name="Freeform 135"/>
            <p:cNvSpPr>
              <a:spLocks noEditPoints="1"/>
            </p:cNvSpPr>
            <p:nvPr>
              <p:custDataLst>
                <p:tags r:id="rId92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close/>
                  <a:moveTo>
                    <a:pt x="394" y="0"/>
                  </a:moveTo>
                  <a:lnTo>
                    <a:pt x="394" y="0"/>
                  </a:lnTo>
                  <a:close/>
                </a:path>
              </a:pathLst>
            </a:custGeom>
            <a:solidFill>
              <a:srgbClr val="FFDC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7" name="Freeform 136"/>
            <p:cNvSpPr>
              <a:spLocks noEditPoints="1"/>
            </p:cNvSpPr>
            <p:nvPr>
              <p:custDataLst>
                <p:tags r:id="rId93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moveTo>
                    <a:pt x="394" y="0"/>
                  </a:moveTo>
                  <a:lnTo>
                    <a:pt x="3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8" name="Freeform 137"/>
            <p:cNvSpPr>
              <a:spLocks noEditPoints="1"/>
            </p:cNvSpPr>
            <p:nvPr>
              <p:custDataLst>
                <p:tags r:id="rId94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close/>
                  <a:moveTo>
                    <a:pt x="356" y="0"/>
                  </a:moveTo>
                  <a:lnTo>
                    <a:pt x="356" y="0"/>
                  </a:lnTo>
                  <a:close/>
                </a:path>
              </a:pathLst>
            </a:custGeom>
            <a:solidFill>
              <a:srgbClr val="FEC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9" name="Freeform 138"/>
            <p:cNvSpPr>
              <a:spLocks noEditPoints="1"/>
            </p:cNvSpPr>
            <p:nvPr>
              <p:custDataLst>
                <p:tags r:id="rId95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moveTo>
                    <a:pt x="356" y="0"/>
                  </a:moveTo>
                  <a:lnTo>
                    <a:pt x="3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0" name="Freeform 139"/>
            <p:cNvSpPr>
              <a:spLocks noEditPoints="1"/>
            </p:cNvSpPr>
            <p:nvPr>
              <p:custDataLst>
                <p:tags r:id="rId96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close/>
                  <a:moveTo>
                    <a:pt x="12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AEA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1" name="Freeform 140"/>
            <p:cNvSpPr>
              <a:spLocks noEditPoints="1"/>
            </p:cNvSpPr>
            <p:nvPr>
              <p:custDataLst>
                <p:tags r:id="rId97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moveTo>
                    <a:pt x="12" y="0"/>
                  </a:move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2" name="Freeform 141"/>
            <p:cNvSpPr>
              <a:spLocks noEditPoints="1"/>
            </p:cNvSpPr>
            <p:nvPr>
              <p:custDataLst>
                <p:tags r:id="rId98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close/>
                  <a:moveTo>
                    <a:pt x="0" y="112"/>
                  </a:moveTo>
                  <a:lnTo>
                    <a:pt x="0" y="112"/>
                  </a:lnTo>
                  <a:close/>
                </a:path>
              </a:pathLst>
            </a:custGeom>
            <a:solidFill>
              <a:srgbClr val="CC9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3" name="Freeform 142"/>
            <p:cNvSpPr>
              <a:spLocks noEditPoints="1"/>
            </p:cNvSpPr>
            <p:nvPr>
              <p:custDataLst>
                <p:tags r:id="rId99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moveTo>
                    <a:pt x="0" y="112"/>
                  </a:moveTo>
                  <a:lnTo>
                    <a:pt x="0" y="1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4" name="Freeform 143"/>
            <p:cNvSpPr>
              <a:spLocks noEditPoints="1"/>
            </p:cNvSpPr>
            <p:nvPr>
              <p:custDataLst>
                <p:tags r:id="rId100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close/>
                  <a:moveTo>
                    <a:pt x="43" y="0"/>
                  </a:moveTo>
                  <a:lnTo>
                    <a:pt x="4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5" name="Freeform 144"/>
            <p:cNvSpPr>
              <a:spLocks noEditPoints="1"/>
            </p:cNvSpPr>
            <p:nvPr>
              <p:custDataLst>
                <p:tags r:id="rId101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moveTo>
                    <a:pt x="43" y="0"/>
                  </a:moveTo>
                  <a:lnTo>
                    <a:pt x="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6" name="Freeform 145"/>
            <p:cNvSpPr>
              <a:spLocks noEditPoints="1"/>
            </p:cNvSpPr>
            <p:nvPr>
              <p:custDataLst>
                <p:tags r:id="rId102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close/>
                  <a:moveTo>
                    <a:pt x="85" y="23"/>
                  </a:moveTo>
                  <a:lnTo>
                    <a:pt x="85" y="23"/>
                  </a:lnTo>
                  <a:close/>
                </a:path>
              </a:pathLst>
            </a:custGeom>
            <a:solidFill>
              <a:srgbClr val="F0B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7" name="Freeform 146"/>
            <p:cNvSpPr>
              <a:spLocks noEditPoints="1"/>
            </p:cNvSpPr>
            <p:nvPr>
              <p:custDataLst>
                <p:tags r:id="rId103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moveTo>
                    <a:pt x="85" y="23"/>
                  </a:moveTo>
                  <a:lnTo>
                    <a:pt x="85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8" name="Freeform 147"/>
            <p:cNvSpPr>
              <a:spLocks noEditPoints="1"/>
            </p:cNvSpPr>
            <p:nvPr>
              <p:custDataLst>
                <p:tags r:id="rId104"/>
              </p:custDataLst>
            </p:nvPr>
          </p:nvSpPr>
          <p:spPr bwMode="auto">
            <a:xfrm>
              <a:off x="9744075" y="1862138"/>
              <a:ext cx="642938" cy="641350"/>
            </a:xfrm>
            <a:custGeom>
              <a:avLst/>
              <a:gdLst>
                <a:gd name="T0" fmla="*/ 48 w 405"/>
                <a:gd name="T1" fmla="*/ 404 h 404"/>
                <a:gd name="T2" fmla="*/ 34 w 405"/>
                <a:gd name="T3" fmla="*/ 370 h 404"/>
                <a:gd name="T4" fmla="*/ 0 w 405"/>
                <a:gd name="T5" fmla="*/ 356 h 404"/>
                <a:gd name="T6" fmla="*/ 357 w 405"/>
                <a:gd name="T7" fmla="*/ 0 h 404"/>
                <a:gd name="T8" fmla="*/ 405 w 405"/>
                <a:gd name="T9" fmla="*/ 48 h 404"/>
                <a:gd name="T10" fmla="*/ 48 w 405"/>
                <a:gd name="T11" fmla="*/ 404 h 404"/>
                <a:gd name="T12" fmla="*/ 48 w 405"/>
                <a:gd name="T13" fmla="*/ 404 h 404"/>
                <a:gd name="T14" fmla="*/ 48 w 405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5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1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5" y="48"/>
                    <a:pt x="405" y="48"/>
                    <a:pt x="405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EE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9" name="Freeform 148"/>
            <p:cNvSpPr>
              <a:spLocks noEditPoints="1"/>
            </p:cNvSpPr>
            <p:nvPr>
              <p:custDataLst>
                <p:tags r:id="rId105"/>
              </p:custDataLst>
            </p:nvPr>
          </p:nvSpPr>
          <p:spPr bwMode="auto">
            <a:xfrm>
              <a:off x="9820275" y="1938338"/>
              <a:ext cx="641350" cy="641350"/>
            </a:xfrm>
            <a:custGeom>
              <a:avLst/>
              <a:gdLst>
                <a:gd name="T0" fmla="*/ 48 w 404"/>
                <a:gd name="T1" fmla="*/ 404 h 404"/>
                <a:gd name="T2" fmla="*/ 34 w 404"/>
                <a:gd name="T3" fmla="*/ 370 h 404"/>
                <a:gd name="T4" fmla="*/ 0 w 404"/>
                <a:gd name="T5" fmla="*/ 356 h 404"/>
                <a:gd name="T6" fmla="*/ 357 w 404"/>
                <a:gd name="T7" fmla="*/ 0 h 404"/>
                <a:gd name="T8" fmla="*/ 404 w 404"/>
                <a:gd name="T9" fmla="*/ 48 h 404"/>
                <a:gd name="T10" fmla="*/ 48 w 404"/>
                <a:gd name="T11" fmla="*/ 404 h 404"/>
                <a:gd name="T12" fmla="*/ 48 w 404"/>
                <a:gd name="T13" fmla="*/ 404 h 404"/>
                <a:gd name="T14" fmla="*/ 48 w 404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0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0" name="Freeform 149"/>
            <p:cNvSpPr>
              <a:spLocks noEditPoints="1"/>
            </p:cNvSpPr>
            <p:nvPr>
              <p:custDataLst>
                <p:tags r:id="rId106"/>
              </p:custDataLst>
            </p:nvPr>
          </p:nvSpPr>
          <p:spPr bwMode="auto">
            <a:xfrm>
              <a:off x="9896475" y="2014538"/>
              <a:ext cx="641350" cy="641350"/>
            </a:xfrm>
            <a:custGeom>
              <a:avLst/>
              <a:gdLst>
                <a:gd name="T0" fmla="*/ 48 w 404"/>
                <a:gd name="T1" fmla="*/ 403 h 403"/>
                <a:gd name="T2" fmla="*/ 34 w 404"/>
                <a:gd name="T3" fmla="*/ 370 h 403"/>
                <a:gd name="T4" fmla="*/ 0 w 404"/>
                <a:gd name="T5" fmla="*/ 356 h 403"/>
                <a:gd name="T6" fmla="*/ 356 w 404"/>
                <a:gd name="T7" fmla="*/ 0 h 403"/>
                <a:gd name="T8" fmla="*/ 404 w 404"/>
                <a:gd name="T9" fmla="*/ 48 h 403"/>
                <a:gd name="T10" fmla="*/ 48 w 404"/>
                <a:gd name="T11" fmla="*/ 403 h 403"/>
                <a:gd name="T12" fmla="*/ 48 w 404"/>
                <a:gd name="T13" fmla="*/ 403 h 403"/>
                <a:gd name="T14" fmla="*/ 48 w 404"/>
                <a:gd name="T15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3">
                  <a:moveTo>
                    <a:pt x="48" y="403"/>
                  </a:moveTo>
                  <a:cubicBezTo>
                    <a:pt x="48" y="403"/>
                    <a:pt x="46" y="382"/>
                    <a:pt x="34" y="370"/>
                  </a:cubicBezTo>
                  <a:cubicBezTo>
                    <a:pt x="21" y="357"/>
                    <a:pt x="0" y="356"/>
                    <a:pt x="0" y="356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3"/>
                  </a:lnTo>
                  <a:close/>
                  <a:moveTo>
                    <a:pt x="48" y="403"/>
                  </a:moveTo>
                  <a:cubicBezTo>
                    <a:pt x="48" y="403"/>
                    <a:pt x="48" y="403"/>
                    <a:pt x="48" y="403"/>
                  </a:cubicBezTo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1" name="Freeform 150"/>
            <p:cNvSpPr>
              <a:spLocks noEditPoints="1"/>
            </p:cNvSpPr>
            <p:nvPr>
              <p:custDataLst>
                <p:tags r:id="rId107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close/>
                  <a:moveTo>
                    <a:pt x="27" y="0"/>
                  </a:moveTo>
                  <a:lnTo>
                    <a:pt x="27" y="0"/>
                  </a:lnTo>
                  <a:close/>
                </a:path>
              </a:pathLst>
            </a:custGeom>
            <a:solidFill>
              <a:srgbClr val="6358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2" name="Freeform 151"/>
            <p:cNvSpPr>
              <a:spLocks noEditPoints="1"/>
            </p:cNvSpPr>
            <p:nvPr>
              <p:custDataLst>
                <p:tags r:id="rId108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moveTo>
                    <a:pt x="27" y="0"/>
                  </a:moveTo>
                  <a:lnTo>
                    <a:pt x="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3" name="Freeform 152"/>
            <p:cNvSpPr>
              <a:spLocks noEditPoints="1"/>
            </p:cNvSpPr>
            <p:nvPr>
              <p:custDataLst>
                <p:tags r:id="rId109"/>
              </p:custDataLst>
            </p:nvPr>
          </p:nvSpPr>
          <p:spPr bwMode="auto">
            <a:xfrm>
              <a:off x="10310813" y="1744663"/>
              <a:ext cx="346075" cy="346075"/>
            </a:xfrm>
            <a:custGeom>
              <a:avLst/>
              <a:gdLst>
                <a:gd name="T0" fmla="*/ 143 w 218"/>
                <a:gd name="T1" fmla="*/ 218 h 218"/>
                <a:gd name="T2" fmla="*/ 0 w 218"/>
                <a:gd name="T3" fmla="*/ 74 h 218"/>
                <a:gd name="T4" fmla="*/ 34 w 218"/>
                <a:gd name="T5" fmla="*/ 40 h 218"/>
                <a:gd name="T6" fmla="*/ 178 w 218"/>
                <a:gd name="T7" fmla="*/ 40 h 218"/>
                <a:gd name="T8" fmla="*/ 178 w 218"/>
                <a:gd name="T9" fmla="*/ 183 h 218"/>
                <a:gd name="T10" fmla="*/ 143 w 218"/>
                <a:gd name="T11" fmla="*/ 218 h 218"/>
                <a:gd name="T12" fmla="*/ 143 w 218"/>
                <a:gd name="T13" fmla="*/ 218 h 218"/>
                <a:gd name="T14" fmla="*/ 143 w 218"/>
                <a:gd name="T15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218">
                  <a:moveTo>
                    <a:pt x="143" y="218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74" y="0"/>
                    <a:pt x="138" y="0"/>
                    <a:pt x="178" y="40"/>
                  </a:cubicBezTo>
                  <a:cubicBezTo>
                    <a:pt x="218" y="79"/>
                    <a:pt x="217" y="144"/>
                    <a:pt x="178" y="183"/>
                  </a:cubicBezTo>
                  <a:lnTo>
                    <a:pt x="143" y="218"/>
                  </a:lnTo>
                  <a:close/>
                  <a:moveTo>
                    <a:pt x="143" y="218"/>
                  </a:moveTo>
                  <a:cubicBezTo>
                    <a:pt x="143" y="218"/>
                    <a:pt x="143" y="218"/>
                    <a:pt x="143" y="218"/>
                  </a:cubicBezTo>
                </a:path>
              </a:pathLst>
            </a:custGeom>
            <a:solidFill>
              <a:srgbClr val="E57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4" name="Freeform 153"/>
            <p:cNvSpPr>
              <a:spLocks noEditPoints="1"/>
            </p:cNvSpPr>
            <p:nvPr>
              <p:custDataLst>
                <p:tags r:id="rId110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close/>
                  <a:moveTo>
                    <a:pt x="22" y="0"/>
                  </a:moveTo>
                  <a:lnTo>
                    <a:pt x="22" y="0"/>
                  </a:lnTo>
                  <a:close/>
                </a:path>
              </a:pathLst>
            </a:custGeom>
            <a:solidFill>
              <a:srgbClr val="E6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5" name="Freeform 154"/>
            <p:cNvSpPr>
              <a:spLocks noEditPoints="1"/>
            </p:cNvSpPr>
            <p:nvPr>
              <p:custDataLst>
                <p:tags r:id="rId111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moveTo>
                    <a:pt x="22" y="0"/>
                  </a:move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6" name="Freeform 155"/>
            <p:cNvSpPr>
              <a:spLocks noEditPoints="1"/>
            </p:cNvSpPr>
            <p:nvPr>
              <p:custDataLst>
                <p:tags r:id="rId112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2F2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7" name="Freeform 156"/>
            <p:cNvSpPr>
              <a:spLocks noEditPoints="1"/>
            </p:cNvSpPr>
            <p:nvPr>
              <p:custDataLst>
                <p:tags r:id="rId113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8" name="Freeform 157"/>
            <p:cNvSpPr>
              <a:spLocks noEditPoints="1"/>
            </p:cNvSpPr>
            <p:nvPr>
              <p:custDataLst>
                <p:tags r:id="rId114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9" name="Freeform 158"/>
            <p:cNvSpPr>
              <a:spLocks noEditPoints="1"/>
            </p:cNvSpPr>
            <p:nvPr>
              <p:custDataLst>
                <p:tags r:id="rId115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0" name="Freeform 159"/>
            <p:cNvSpPr>
              <a:spLocks noEditPoints="1"/>
            </p:cNvSpPr>
            <p:nvPr>
              <p:custDataLst>
                <p:tags r:id="rId116"/>
              </p:custDataLst>
            </p:nvPr>
          </p:nvSpPr>
          <p:spPr bwMode="auto">
            <a:xfrm>
              <a:off x="10594975" y="1863725"/>
              <a:ext cx="30163" cy="96837"/>
            </a:xfrm>
            <a:custGeom>
              <a:avLst/>
              <a:gdLst>
                <a:gd name="T0" fmla="*/ 8 w 19"/>
                <a:gd name="T1" fmla="*/ 30 h 61"/>
                <a:gd name="T2" fmla="*/ 8 w 19"/>
                <a:gd name="T3" fmla="*/ 60 h 61"/>
                <a:gd name="T4" fmla="*/ 18 w 19"/>
                <a:gd name="T5" fmla="*/ 29 h 61"/>
                <a:gd name="T6" fmla="*/ 3 w 19"/>
                <a:gd name="T7" fmla="*/ 1 h 61"/>
                <a:gd name="T8" fmla="*/ 8 w 19"/>
                <a:gd name="T9" fmla="*/ 30 h 61"/>
                <a:gd name="T10" fmla="*/ 8 w 19"/>
                <a:gd name="T11" fmla="*/ 30 h 61"/>
                <a:gd name="T12" fmla="*/ 8 w 19"/>
                <a:gd name="T13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61">
                  <a:moveTo>
                    <a:pt x="8" y="30"/>
                  </a:moveTo>
                  <a:cubicBezTo>
                    <a:pt x="9" y="47"/>
                    <a:pt x="5" y="61"/>
                    <a:pt x="8" y="60"/>
                  </a:cubicBezTo>
                  <a:cubicBezTo>
                    <a:pt x="11" y="60"/>
                    <a:pt x="19" y="46"/>
                    <a:pt x="18" y="29"/>
                  </a:cubicBezTo>
                  <a:cubicBezTo>
                    <a:pt x="16" y="13"/>
                    <a:pt x="5" y="0"/>
                    <a:pt x="3" y="1"/>
                  </a:cubicBezTo>
                  <a:cubicBezTo>
                    <a:pt x="0" y="1"/>
                    <a:pt x="6" y="14"/>
                    <a:pt x="8" y="30"/>
                  </a:cubicBezTo>
                  <a:close/>
                  <a:moveTo>
                    <a:pt x="8" y="30"/>
                  </a:moveTo>
                  <a:cubicBezTo>
                    <a:pt x="8" y="30"/>
                    <a:pt x="8" y="30"/>
                    <a:pt x="8" y="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1" name="Freeform 160"/>
            <p:cNvSpPr>
              <a:spLocks noEditPoints="1"/>
            </p:cNvSpPr>
            <p:nvPr>
              <p:custDataLst>
                <p:tags r:id="rId117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close/>
                  <a:moveTo>
                    <a:pt x="55" y="62"/>
                  </a:moveTo>
                  <a:lnTo>
                    <a:pt x="55" y="62"/>
                  </a:lnTo>
                  <a:close/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2" name="Freeform 161"/>
            <p:cNvSpPr>
              <a:spLocks noEditPoints="1"/>
            </p:cNvSpPr>
            <p:nvPr>
              <p:custDataLst>
                <p:tags r:id="rId118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moveTo>
                    <a:pt x="55" y="62"/>
                  </a:moveTo>
                  <a:lnTo>
                    <a:pt x="55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3" name="Freeform 162"/>
            <p:cNvSpPr>
              <a:spLocks noEditPoints="1"/>
            </p:cNvSpPr>
            <p:nvPr>
              <p:custDataLst>
                <p:tags r:id="rId119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close/>
                  <a:moveTo>
                    <a:pt x="54" y="55"/>
                  </a:moveTo>
                  <a:lnTo>
                    <a:pt x="54" y="55"/>
                  </a:lnTo>
                  <a:close/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4" name="Freeform 163"/>
            <p:cNvSpPr>
              <a:spLocks noEditPoints="1"/>
            </p:cNvSpPr>
            <p:nvPr>
              <p:custDataLst>
                <p:tags r:id="rId120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moveTo>
                    <a:pt x="54" y="55"/>
                  </a:moveTo>
                  <a:lnTo>
                    <a:pt x="54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5" name="Freeform 164"/>
            <p:cNvSpPr>
              <a:spLocks noEditPoints="1"/>
            </p:cNvSpPr>
            <p:nvPr>
              <p:custDataLst>
                <p:tags r:id="rId121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close/>
                  <a:moveTo>
                    <a:pt x="55" y="48"/>
                  </a:moveTo>
                  <a:lnTo>
                    <a:pt x="55" y="48"/>
                  </a:lnTo>
                  <a:close/>
                </a:path>
              </a:pathLst>
            </a:custGeom>
            <a:solidFill>
              <a:srgbClr val="E2A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6" name="Freeform 165"/>
            <p:cNvSpPr>
              <a:spLocks noEditPoints="1"/>
            </p:cNvSpPr>
            <p:nvPr>
              <p:custDataLst>
                <p:tags r:id="rId122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moveTo>
                    <a:pt x="55" y="48"/>
                  </a:moveTo>
                  <a:lnTo>
                    <a:pt x="55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7" name="Freeform 166"/>
            <p:cNvSpPr/>
            <p:nvPr>
              <p:custDataLst>
                <p:tags r:id="rId123"/>
              </p:custDataLst>
            </p:nvPr>
          </p:nvSpPr>
          <p:spPr bwMode="auto">
            <a:xfrm>
              <a:off x="10355263" y="3452813"/>
              <a:ext cx="760413" cy="763587"/>
            </a:xfrm>
            <a:custGeom>
              <a:avLst/>
              <a:gdLst>
                <a:gd name="T0" fmla="*/ 479 w 479"/>
                <a:gd name="T1" fmla="*/ 283 h 481"/>
                <a:gd name="T2" fmla="*/ 298 w 479"/>
                <a:gd name="T3" fmla="*/ 481 h 481"/>
                <a:gd name="T4" fmla="*/ 0 w 479"/>
                <a:gd name="T5" fmla="*/ 193 h 481"/>
                <a:gd name="T6" fmla="*/ 5 w 479"/>
                <a:gd name="T7" fmla="*/ 12 h 481"/>
                <a:gd name="T8" fmla="*/ 199 w 479"/>
                <a:gd name="T9" fmla="*/ 0 h 481"/>
                <a:gd name="T10" fmla="*/ 479 w 479"/>
                <a:gd name="T11" fmla="*/ 283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9" h="481">
                  <a:moveTo>
                    <a:pt x="479" y="283"/>
                  </a:moveTo>
                  <a:lnTo>
                    <a:pt x="298" y="481"/>
                  </a:lnTo>
                  <a:lnTo>
                    <a:pt x="0" y="193"/>
                  </a:lnTo>
                  <a:lnTo>
                    <a:pt x="5" y="12"/>
                  </a:lnTo>
                  <a:lnTo>
                    <a:pt x="199" y="0"/>
                  </a:lnTo>
                  <a:lnTo>
                    <a:pt x="479" y="28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8" name="Oval 167"/>
            <p:cNvSpPr>
              <a:spLocks noChangeArrowheads="1"/>
            </p:cNvSpPr>
            <p:nvPr>
              <p:custDataLst>
                <p:tags r:id="rId124"/>
              </p:custDataLst>
            </p:nvPr>
          </p:nvSpPr>
          <p:spPr bwMode="auto">
            <a:xfrm>
              <a:off x="10445750" y="3527425"/>
              <a:ext cx="149225" cy="150812"/>
            </a:xfrm>
            <a:prstGeom prst="ellipse">
              <a:avLst/>
            </a:prstGeom>
            <a:solidFill>
              <a:srgbClr val="7DC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9" name="Oval 168"/>
            <p:cNvSpPr>
              <a:spLocks noChangeArrowheads="1"/>
            </p:cNvSpPr>
            <p:nvPr>
              <p:custDataLst>
                <p:tags r:id="rId125"/>
              </p:custDataLst>
            </p:nvPr>
          </p:nvSpPr>
          <p:spPr bwMode="auto">
            <a:xfrm>
              <a:off x="10490200" y="3568700"/>
              <a:ext cx="66675" cy="682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0" name="Freeform 169"/>
            <p:cNvSpPr>
              <a:spLocks noEditPoints="1"/>
            </p:cNvSpPr>
            <p:nvPr>
              <p:custDataLst>
                <p:tags r:id="rId126"/>
              </p:custDataLst>
            </p:nvPr>
          </p:nvSpPr>
          <p:spPr bwMode="auto">
            <a:xfrm>
              <a:off x="9779000" y="2852738"/>
              <a:ext cx="841375" cy="862012"/>
            </a:xfrm>
            <a:custGeom>
              <a:avLst/>
              <a:gdLst>
                <a:gd name="T0" fmla="*/ 0 w 530"/>
                <a:gd name="T1" fmla="*/ 265 h 543"/>
                <a:gd name="T2" fmla="*/ 132 w 530"/>
                <a:gd name="T3" fmla="*/ 495 h 543"/>
                <a:gd name="T4" fmla="*/ 398 w 530"/>
                <a:gd name="T5" fmla="*/ 495 h 543"/>
                <a:gd name="T6" fmla="*/ 530 w 530"/>
                <a:gd name="T7" fmla="*/ 265 h 543"/>
                <a:gd name="T8" fmla="*/ 265 w 530"/>
                <a:gd name="T9" fmla="*/ 0 h 543"/>
                <a:gd name="T10" fmla="*/ 0 w 530"/>
                <a:gd name="T11" fmla="*/ 265 h 543"/>
                <a:gd name="T12" fmla="*/ 0 w 530"/>
                <a:gd name="T13" fmla="*/ 265 h 543"/>
                <a:gd name="T14" fmla="*/ 0 w 530"/>
                <a:gd name="T15" fmla="*/ 265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0" h="543">
                  <a:moveTo>
                    <a:pt x="0" y="265"/>
                  </a:moveTo>
                  <a:cubicBezTo>
                    <a:pt x="0" y="360"/>
                    <a:pt x="50" y="448"/>
                    <a:pt x="132" y="495"/>
                  </a:cubicBezTo>
                  <a:cubicBezTo>
                    <a:pt x="214" y="543"/>
                    <a:pt x="316" y="543"/>
                    <a:pt x="398" y="495"/>
                  </a:cubicBezTo>
                  <a:cubicBezTo>
                    <a:pt x="480" y="448"/>
                    <a:pt x="530" y="360"/>
                    <a:pt x="530" y="265"/>
                  </a:cubicBezTo>
                  <a:cubicBezTo>
                    <a:pt x="530" y="119"/>
                    <a:pt x="412" y="0"/>
                    <a:pt x="265" y="0"/>
                  </a:cubicBezTo>
                  <a:cubicBezTo>
                    <a:pt x="119" y="0"/>
                    <a:pt x="0" y="119"/>
                    <a:pt x="0" y="265"/>
                  </a:cubicBezTo>
                  <a:close/>
                  <a:moveTo>
                    <a:pt x="0" y="265"/>
                  </a:moveTo>
                  <a:cubicBezTo>
                    <a:pt x="0" y="265"/>
                    <a:pt x="0" y="265"/>
                    <a:pt x="0" y="265"/>
                  </a:cubicBezTo>
                </a:path>
              </a:pathLst>
            </a:custGeom>
            <a:solidFill>
              <a:srgbClr val="98C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1" name="Freeform 170"/>
            <p:cNvSpPr>
              <a:spLocks noEditPoints="1"/>
            </p:cNvSpPr>
            <p:nvPr>
              <p:custDataLst>
                <p:tags r:id="rId127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2" name="Freeform 171"/>
            <p:cNvSpPr>
              <a:spLocks noEditPoints="1"/>
            </p:cNvSpPr>
            <p:nvPr>
              <p:custDataLst>
                <p:tags r:id="rId128"/>
              </p:custDataLst>
            </p:nvPr>
          </p:nvSpPr>
          <p:spPr bwMode="auto">
            <a:xfrm>
              <a:off x="10117138" y="3190875"/>
              <a:ext cx="166688" cy="166687"/>
            </a:xfrm>
            <a:custGeom>
              <a:avLst/>
              <a:gdLst>
                <a:gd name="T0" fmla="*/ 0 w 105"/>
                <a:gd name="T1" fmla="*/ 52 h 105"/>
                <a:gd name="T2" fmla="*/ 52 w 105"/>
                <a:gd name="T3" fmla="*/ 105 h 105"/>
                <a:gd name="T4" fmla="*/ 105 w 105"/>
                <a:gd name="T5" fmla="*/ 52 h 105"/>
                <a:gd name="T6" fmla="*/ 52 w 105"/>
                <a:gd name="T7" fmla="*/ 0 h 105"/>
                <a:gd name="T8" fmla="*/ 0 w 105"/>
                <a:gd name="T9" fmla="*/ 52 h 105"/>
                <a:gd name="T10" fmla="*/ 0 w 105"/>
                <a:gd name="T11" fmla="*/ 52 h 105"/>
                <a:gd name="T12" fmla="*/ 0 w 105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105">
                  <a:moveTo>
                    <a:pt x="0" y="52"/>
                  </a:move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5" y="81"/>
                    <a:pt x="105" y="52"/>
                  </a:cubicBezTo>
                  <a:cubicBezTo>
                    <a:pt x="105" y="23"/>
                    <a:pt x="81" y="0"/>
                    <a:pt x="52" y="0"/>
                  </a:cubicBezTo>
                  <a:cubicBezTo>
                    <a:pt x="23" y="0"/>
                    <a:pt x="0" y="23"/>
                    <a:pt x="0" y="52"/>
                  </a:cubicBezTo>
                  <a:close/>
                  <a:moveTo>
                    <a:pt x="0" y="52"/>
                  </a:moveTo>
                  <a:cubicBezTo>
                    <a:pt x="0" y="52"/>
                    <a:pt x="0" y="52"/>
                    <a:pt x="0" y="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3" name="Freeform 172"/>
            <p:cNvSpPr>
              <a:spLocks noEditPoints="1"/>
            </p:cNvSpPr>
            <p:nvPr>
              <p:custDataLst>
                <p:tags r:id="rId129"/>
              </p:custDataLst>
            </p:nvPr>
          </p:nvSpPr>
          <p:spPr bwMode="auto">
            <a:xfrm>
              <a:off x="10093325" y="3168650"/>
              <a:ext cx="212725" cy="211137"/>
            </a:xfrm>
            <a:custGeom>
              <a:avLst/>
              <a:gdLst>
                <a:gd name="T0" fmla="*/ 67 w 134"/>
                <a:gd name="T1" fmla="*/ 133 h 133"/>
                <a:gd name="T2" fmla="*/ 0 w 134"/>
                <a:gd name="T3" fmla="*/ 66 h 133"/>
                <a:gd name="T4" fmla="*/ 67 w 134"/>
                <a:gd name="T5" fmla="*/ 0 h 133"/>
                <a:gd name="T6" fmla="*/ 134 w 134"/>
                <a:gd name="T7" fmla="*/ 66 h 133"/>
                <a:gd name="T8" fmla="*/ 67 w 134"/>
                <a:gd name="T9" fmla="*/ 133 h 133"/>
                <a:gd name="T10" fmla="*/ 67 w 134"/>
                <a:gd name="T11" fmla="*/ 28 h 133"/>
                <a:gd name="T12" fmla="*/ 67 w 134"/>
                <a:gd name="T13" fmla="*/ 28 h 133"/>
                <a:gd name="T14" fmla="*/ 67 w 134"/>
                <a:gd name="T15" fmla="*/ 28 h 133"/>
                <a:gd name="T16" fmla="*/ 67 w 134"/>
                <a:gd name="T17" fmla="*/ 2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33">
                  <a:moveTo>
                    <a:pt x="67" y="133"/>
                  </a:moveTo>
                  <a:cubicBezTo>
                    <a:pt x="30" y="133"/>
                    <a:pt x="0" y="103"/>
                    <a:pt x="0" y="66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104" y="0"/>
                    <a:pt x="134" y="30"/>
                    <a:pt x="134" y="66"/>
                  </a:cubicBezTo>
                  <a:cubicBezTo>
                    <a:pt x="134" y="103"/>
                    <a:pt x="104" y="133"/>
                    <a:pt x="67" y="133"/>
                  </a:cubicBezTo>
                  <a:close/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" name="Freeform 173"/>
            <p:cNvSpPr>
              <a:spLocks noEditPoints="1"/>
            </p:cNvSpPr>
            <p:nvPr>
              <p:custDataLst>
                <p:tags r:id="rId130"/>
              </p:custDataLst>
            </p:nvPr>
          </p:nvSpPr>
          <p:spPr bwMode="auto">
            <a:xfrm>
              <a:off x="10229850" y="2908300"/>
              <a:ext cx="304800" cy="322262"/>
            </a:xfrm>
            <a:custGeom>
              <a:avLst/>
              <a:gdLst>
                <a:gd name="T0" fmla="*/ 42 w 192"/>
                <a:gd name="T1" fmla="*/ 203 h 203"/>
                <a:gd name="T2" fmla="*/ 192 w 192"/>
                <a:gd name="T3" fmla="*/ 61 h 203"/>
                <a:gd name="T4" fmla="*/ 103 w 192"/>
                <a:gd name="T5" fmla="*/ 0 h 203"/>
                <a:gd name="T6" fmla="*/ 0 w 192"/>
                <a:gd name="T7" fmla="*/ 166 h 203"/>
                <a:gd name="T8" fmla="*/ 42 w 192"/>
                <a:gd name="T9" fmla="*/ 203 h 203"/>
                <a:gd name="T10" fmla="*/ 42 w 192"/>
                <a:gd name="T11" fmla="*/ 203 h 203"/>
                <a:gd name="T12" fmla="*/ 42 w 192"/>
                <a:gd name="T13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42" y="203"/>
                  </a:moveTo>
                  <a:cubicBezTo>
                    <a:pt x="192" y="61"/>
                    <a:pt x="192" y="61"/>
                    <a:pt x="192" y="6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24" y="173"/>
                    <a:pt x="35" y="189"/>
                    <a:pt x="42" y="203"/>
                  </a:cubicBezTo>
                  <a:close/>
                  <a:moveTo>
                    <a:pt x="42" y="203"/>
                  </a:moveTo>
                  <a:cubicBezTo>
                    <a:pt x="42" y="203"/>
                    <a:pt x="42" y="203"/>
                    <a:pt x="42" y="203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5" name="Freeform 174"/>
            <p:cNvSpPr>
              <a:spLocks noEditPoints="1"/>
            </p:cNvSpPr>
            <p:nvPr>
              <p:custDataLst>
                <p:tags r:id="rId131"/>
              </p:custDataLst>
            </p:nvPr>
          </p:nvSpPr>
          <p:spPr bwMode="auto">
            <a:xfrm>
              <a:off x="10194925" y="2859088"/>
              <a:ext cx="198438" cy="312737"/>
            </a:xfrm>
            <a:custGeom>
              <a:avLst/>
              <a:gdLst>
                <a:gd name="T0" fmla="*/ 3 w 125"/>
                <a:gd name="T1" fmla="*/ 195 h 197"/>
                <a:gd name="T2" fmla="*/ 22 w 125"/>
                <a:gd name="T3" fmla="*/ 197 h 197"/>
                <a:gd name="T4" fmla="*/ 125 w 125"/>
                <a:gd name="T5" fmla="*/ 31 h 197"/>
                <a:gd name="T6" fmla="*/ 66 w 125"/>
                <a:gd name="T7" fmla="*/ 0 h 197"/>
                <a:gd name="T8" fmla="*/ 3 w 125"/>
                <a:gd name="T9" fmla="*/ 196 h 197"/>
                <a:gd name="T10" fmla="*/ 3 w 125"/>
                <a:gd name="T11" fmla="*/ 195 h 197"/>
                <a:gd name="T12" fmla="*/ 3 w 125"/>
                <a:gd name="T13" fmla="*/ 195 h 197"/>
                <a:gd name="T14" fmla="*/ 3 w 125"/>
                <a:gd name="T15" fmla="*/ 19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7">
                  <a:moveTo>
                    <a:pt x="3" y="195"/>
                  </a:moveTo>
                  <a:cubicBezTo>
                    <a:pt x="10" y="195"/>
                    <a:pt x="16" y="196"/>
                    <a:pt x="22" y="197"/>
                  </a:cubicBezTo>
                  <a:cubicBezTo>
                    <a:pt x="125" y="31"/>
                    <a:pt x="125" y="31"/>
                    <a:pt x="125" y="3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3" y="196"/>
                    <a:pt x="3" y="196"/>
                    <a:pt x="3" y="196"/>
                  </a:cubicBezTo>
                  <a:cubicBezTo>
                    <a:pt x="6" y="195"/>
                    <a:pt x="0" y="195"/>
                    <a:pt x="3" y="195"/>
                  </a:cubicBezTo>
                  <a:close/>
                  <a:moveTo>
                    <a:pt x="3" y="195"/>
                  </a:moveTo>
                  <a:cubicBezTo>
                    <a:pt x="3" y="195"/>
                    <a:pt x="3" y="195"/>
                    <a:pt x="3" y="1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6" name="Freeform 175"/>
            <p:cNvSpPr>
              <a:spLocks noEditPoints="1"/>
            </p:cNvSpPr>
            <p:nvPr>
              <p:custDataLst>
                <p:tags r:id="rId132"/>
              </p:custDataLst>
            </p:nvPr>
          </p:nvSpPr>
          <p:spPr bwMode="auto">
            <a:xfrm>
              <a:off x="9866313" y="3319463"/>
              <a:ext cx="304800" cy="322262"/>
            </a:xfrm>
            <a:custGeom>
              <a:avLst/>
              <a:gdLst>
                <a:gd name="T0" fmla="*/ 150 w 192"/>
                <a:gd name="T1" fmla="*/ 0 h 203"/>
                <a:gd name="T2" fmla="*/ 0 w 192"/>
                <a:gd name="T3" fmla="*/ 143 h 203"/>
                <a:gd name="T4" fmla="*/ 89 w 192"/>
                <a:gd name="T5" fmla="*/ 203 h 203"/>
                <a:gd name="T6" fmla="*/ 192 w 192"/>
                <a:gd name="T7" fmla="*/ 36 h 203"/>
                <a:gd name="T8" fmla="*/ 150 w 192"/>
                <a:gd name="T9" fmla="*/ 0 h 203"/>
                <a:gd name="T10" fmla="*/ 150 w 192"/>
                <a:gd name="T11" fmla="*/ 0 h 203"/>
                <a:gd name="T12" fmla="*/ 150 w 192"/>
                <a:gd name="T1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150" y="0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89" y="203"/>
                    <a:pt x="89" y="203"/>
                    <a:pt x="89" y="203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68" y="30"/>
                    <a:pt x="157" y="14"/>
                    <a:pt x="150" y="0"/>
                  </a:cubicBezTo>
                  <a:close/>
                  <a:moveTo>
                    <a:pt x="150" y="0"/>
                  </a:moveTo>
                  <a:cubicBezTo>
                    <a:pt x="150" y="0"/>
                    <a:pt x="150" y="0"/>
                    <a:pt x="150" y="0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7" name="Freeform 176"/>
            <p:cNvSpPr>
              <a:spLocks noEditPoints="1"/>
            </p:cNvSpPr>
            <p:nvPr>
              <p:custDataLst>
                <p:tags r:id="rId133"/>
              </p:custDataLst>
            </p:nvPr>
          </p:nvSpPr>
          <p:spPr bwMode="auto">
            <a:xfrm>
              <a:off x="10007600" y="3376613"/>
              <a:ext cx="198438" cy="314325"/>
            </a:xfrm>
            <a:custGeom>
              <a:avLst/>
              <a:gdLst>
                <a:gd name="T0" fmla="*/ 122 w 125"/>
                <a:gd name="T1" fmla="*/ 3 h 198"/>
                <a:gd name="T2" fmla="*/ 103 w 125"/>
                <a:gd name="T3" fmla="*/ 0 h 198"/>
                <a:gd name="T4" fmla="*/ 0 w 125"/>
                <a:gd name="T5" fmla="*/ 167 h 198"/>
                <a:gd name="T6" fmla="*/ 60 w 125"/>
                <a:gd name="T7" fmla="*/ 198 h 198"/>
                <a:gd name="T8" fmla="*/ 122 w 125"/>
                <a:gd name="T9" fmla="*/ 2 h 198"/>
                <a:gd name="T10" fmla="*/ 122 w 125"/>
                <a:gd name="T11" fmla="*/ 3 h 198"/>
                <a:gd name="T12" fmla="*/ 122 w 125"/>
                <a:gd name="T13" fmla="*/ 3 h 198"/>
                <a:gd name="T14" fmla="*/ 122 w 125"/>
                <a:gd name="T15" fmla="*/ 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8">
                  <a:moveTo>
                    <a:pt x="122" y="3"/>
                  </a:moveTo>
                  <a:cubicBezTo>
                    <a:pt x="115" y="3"/>
                    <a:pt x="109" y="2"/>
                    <a:pt x="103" y="0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18" y="3"/>
                    <a:pt x="125" y="3"/>
                    <a:pt x="122" y="3"/>
                  </a:cubicBezTo>
                  <a:close/>
                  <a:moveTo>
                    <a:pt x="122" y="3"/>
                  </a:moveTo>
                  <a:cubicBezTo>
                    <a:pt x="122" y="3"/>
                    <a:pt x="122" y="3"/>
                    <a:pt x="12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8" name="Freeform 177"/>
            <p:cNvSpPr>
              <a:spLocks noEditPoints="1"/>
            </p:cNvSpPr>
            <p:nvPr>
              <p:custDataLst>
                <p:tags r:id="rId134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9" name="Freeform 178"/>
            <p:cNvSpPr>
              <a:spLocks noEditPoints="1"/>
            </p:cNvSpPr>
            <p:nvPr>
              <p:custDataLst>
                <p:tags r:id="rId135"/>
              </p:custDataLst>
            </p:nvPr>
          </p:nvSpPr>
          <p:spPr bwMode="auto">
            <a:xfrm>
              <a:off x="11031538" y="2270125"/>
              <a:ext cx="706438" cy="709612"/>
            </a:xfrm>
            <a:custGeom>
              <a:avLst/>
              <a:gdLst>
                <a:gd name="T0" fmla="*/ 224 w 445"/>
                <a:gd name="T1" fmla="*/ 0 h 446"/>
                <a:gd name="T2" fmla="*/ 311 w 445"/>
                <a:gd name="T3" fmla="*/ 18 h 446"/>
                <a:gd name="T4" fmla="*/ 381 w 445"/>
                <a:gd name="T5" fmla="*/ 66 h 446"/>
                <a:gd name="T6" fmla="*/ 428 w 445"/>
                <a:gd name="T7" fmla="*/ 137 h 446"/>
                <a:gd name="T8" fmla="*/ 445 w 445"/>
                <a:gd name="T9" fmla="*/ 223 h 446"/>
                <a:gd name="T10" fmla="*/ 428 w 445"/>
                <a:gd name="T11" fmla="*/ 304 h 446"/>
                <a:gd name="T12" fmla="*/ 386 w 445"/>
                <a:gd name="T13" fmla="*/ 370 h 446"/>
                <a:gd name="T14" fmla="*/ 376 w 445"/>
                <a:gd name="T15" fmla="*/ 390 h 446"/>
                <a:gd name="T16" fmla="*/ 384 w 445"/>
                <a:gd name="T17" fmla="*/ 405 h 446"/>
                <a:gd name="T18" fmla="*/ 430 w 445"/>
                <a:gd name="T19" fmla="*/ 420 h 446"/>
                <a:gd name="T20" fmla="*/ 410 w 445"/>
                <a:gd name="T21" fmla="*/ 429 h 446"/>
                <a:gd name="T22" fmla="*/ 332 w 445"/>
                <a:gd name="T23" fmla="*/ 442 h 446"/>
                <a:gd name="T24" fmla="*/ 289 w 445"/>
                <a:gd name="T25" fmla="*/ 445 h 446"/>
                <a:gd name="T26" fmla="*/ 255 w 445"/>
                <a:gd name="T27" fmla="*/ 445 h 446"/>
                <a:gd name="T28" fmla="*/ 227 w 445"/>
                <a:gd name="T29" fmla="*/ 444 h 446"/>
                <a:gd name="T30" fmla="*/ 203 w 445"/>
                <a:gd name="T31" fmla="*/ 441 h 446"/>
                <a:gd name="T32" fmla="*/ 123 w 445"/>
                <a:gd name="T33" fmla="*/ 418 h 446"/>
                <a:gd name="T34" fmla="*/ 58 w 445"/>
                <a:gd name="T35" fmla="*/ 369 h 446"/>
                <a:gd name="T36" fmla="*/ 16 w 445"/>
                <a:gd name="T37" fmla="*/ 301 h 446"/>
                <a:gd name="T38" fmla="*/ 1 w 445"/>
                <a:gd name="T39" fmla="*/ 219 h 446"/>
                <a:gd name="T40" fmla="*/ 19 w 445"/>
                <a:gd name="T41" fmla="*/ 133 h 446"/>
                <a:gd name="T42" fmla="*/ 67 w 445"/>
                <a:gd name="T43" fmla="*/ 63 h 446"/>
                <a:gd name="T44" fmla="*/ 138 w 445"/>
                <a:gd name="T45" fmla="*/ 17 h 446"/>
                <a:gd name="T46" fmla="*/ 224 w 445"/>
                <a:gd name="T47" fmla="*/ 0 h 446"/>
                <a:gd name="T48" fmla="*/ 126 w 445"/>
                <a:gd name="T49" fmla="*/ 222 h 446"/>
                <a:gd name="T50" fmla="*/ 117 w 445"/>
                <a:gd name="T51" fmla="*/ 200 h 446"/>
                <a:gd name="T52" fmla="*/ 95 w 445"/>
                <a:gd name="T53" fmla="*/ 191 h 446"/>
                <a:gd name="T54" fmla="*/ 72 w 445"/>
                <a:gd name="T55" fmla="*/ 200 h 446"/>
                <a:gd name="T56" fmla="*/ 63 w 445"/>
                <a:gd name="T57" fmla="*/ 222 h 446"/>
                <a:gd name="T58" fmla="*/ 72 w 445"/>
                <a:gd name="T59" fmla="*/ 245 h 446"/>
                <a:gd name="T60" fmla="*/ 95 w 445"/>
                <a:gd name="T61" fmla="*/ 254 h 446"/>
                <a:gd name="T62" fmla="*/ 117 w 445"/>
                <a:gd name="T63" fmla="*/ 245 h 446"/>
                <a:gd name="T64" fmla="*/ 126 w 445"/>
                <a:gd name="T65" fmla="*/ 222 h 446"/>
                <a:gd name="T66" fmla="*/ 253 w 445"/>
                <a:gd name="T67" fmla="*/ 222 h 446"/>
                <a:gd name="T68" fmla="*/ 243 w 445"/>
                <a:gd name="T69" fmla="*/ 199 h 446"/>
                <a:gd name="T70" fmla="*/ 220 w 445"/>
                <a:gd name="T71" fmla="*/ 190 h 446"/>
                <a:gd name="T72" fmla="*/ 197 w 445"/>
                <a:gd name="T73" fmla="*/ 199 h 446"/>
                <a:gd name="T74" fmla="*/ 188 w 445"/>
                <a:gd name="T75" fmla="*/ 222 h 446"/>
                <a:gd name="T76" fmla="*/ 197 w 445"/>
                <a:gd name="T77" fmla="*/ 245 h 446"/>
                <a:gd name="T78" fmla="*/ 220 w 445"/>
                <a:gd name="T79" fmla="*/ 254 h 446"/>
                <a:gd name="T80" fmla="*/ 243 w 445"/>
                <a:gd name="T81" fmla="*/ 245 h 446"/>
                <a:gd name="T82" fmla="*/ 253 w 445"/>
                <a:gd name="T83" fmla="*/ 222 h 446"/>
                <a:gd name="T84" fmla="*/ 378 w 445"/>
                <a:gd name="T85" fmla="*/ 222 h 446"/>
                <a:gd name="T86" fmla="*/ 369 w 445"/>
                <a:gd name="T87" fmla="*/ 199 h 446"/>
                <a:gd name="T88" fmla="*/ 346 w 445"/>
                <a:gd name="T89" fmla="*/ 190 h 446"/>
                <a:gd name="T90" fmla="*/ 323 w 445"/>
                <a:gd name="T91" fmla="*/ 199 h 446"/>
                <a:gd name="T92" fmla="*/ 314 w 445"/>
                <a:gd name="T93" fmla="*/ 222 h 446"/>
                <a:gd name="T94" fmla="*/ 323 w 445"/>
                <a:gd name="T95" fmla="*/ 244 h 446"/>
                <a:gd name="T96" fmla="*/ 346 w 445"/>
                <a:gd name="T97" fmla="*/ 254 h 446"/>
                <a:gd name="T98" fmla="*/ 369 w 445"/>
                <a:gd name="T99" fmla="*/ 244 h 446"/>
                <a:gd name="T100" fmla="*/ 378 w 445"/>
                <a:gd name="T101" fmla="*/ 222 h 446"/>
                <a:gd name="T102" fmla="*/ 378 w 445"/>
                <a:gd name="T103" fmla="*/ 222 h 446"/>
                <a:gd name="T104" fmla="*/ 378 w 445"/>
                <a:gd name="T105" fmla="*/ 222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6">
                  <a:moveTo>
                    <a:pt x="224" y="0"/>
                  </a:moveTo>
                  <a:cubicBezTo>
                    <a:pt x="255" y="0"/>
                    <a:pt x="284" y="6"/>
                    <a:pt x="311" y="18"/>
                  </a:cubicBezTo>
                  <a:cubicBezTo>
                    <a:pt x="338" y="30"/>
                    <a:pt x="361" y="46"/>
                    <a:pt x="381" y="66"/>
                  </a:cubicBezTo>
                  <a:cubicBezTo>
                    <a:pt x="401" y="86"/>
                    <a:pt x="416" y="110"/>
                    <a:pt x="428" y="137"/>
                  </a:cubicBezTo>
                  <a:cubicBezTo>
                    <a:pt x="439" y="164"/>
                    <a:pt x="445" y="193"/>
                    <a:pt x="445" y="223"/>
                  </a:cubicBezTo>
                  <a:cubicBezTo>
                    <a:pt x="444" y="252"/>
                    <a:pt x="438" y="279"/>
                    <a:pt x="428" y="304"/>
                  </a:cubicBezTo>
                  <a:cubicBezTo>
                    <a:pt x="417" y="329"/>
                    <a:pt x="403" y="351"/>
                    <a:pt x="386" y="370"/>
                  </a:cubicBezTo>
                  <a:cubicBezTo>
                    <a:pt x="381" y="376"/>
                    <a:pt x="377" y="383"/>
                    <a:pt x="376" y="390"/>
                  </a:cubicBezTo>
                  <a:cubicBezTo>
                    <a:pt x="375" y="396"/>
                    <a:pt x="378" y="402"/>
                    <a:pt x="384" y="405"/>
                  </a:cubicBezTo>
                  <a:cubicBezTo>
                    <a:pt x="397" y="412"/>
                    <a:pt x="413" y="417"/>
                    <a:pt x="430" y="420"/>
                  </a:cubicBezTo>
                  <a:cubicBezTo>
                    <a:pt x="434" y="421"/>
                    <a:pt x="427" y="424"/>
                    <a:pt x="410" y="429"/>
                  </a:cubicBezTo>
                  <a:cubicBezTo>
                    <a:pt x="393" y="435"/>
                    <a:pt x="367" y="439"/>
                    <a:pt x="332" y="442"/>
                  </a:cubicBezTo>
                  <a:cubicBezTo>
                    <a:pt x="316" y="444"/>
                    <a:pt x="302" y="445"/>
                    <a:pt x="289" y="445"/>
                  </a:cubicBezTo>
                  <a:cubicBezTo>
                    <a:pt x="277" y="446"/>
                    <a:pt x="265" y="446"/>
                    <a:pt x="255" y="445"/>
                  </a:cubicBezTo>
                  <a:cubicBezTo>
                    <a:pt x="245" y="445"/>
                    <a:pt x="235" y="445"/>
                    <a:pt x="227" y="444"/>
                  </a:cubicBezTo>
                  <a:cubicBezTo>
                    <a:pt x="218" y="443"/>
                    <a:pt x="211" y="442"/>
                    <a:pt x="203" y="441"/>
                  </a:cubicBezTo>
                  <a:cubicBezTo>
                    <a:pt x="175" y="438"/>
                    <a:pt x="148" y="430"/>
                    <a:pt x="123" y="418"/>
                  </a:cubicBezTo>
                  <a:cubicBezTo>
                    <a:pt x="98" y="405"/>
                    <a:pt x="77" y="389"/>
                    <a:pt x="58" y="369"/>
                  </a:cubicBezTo>
                  <a:cubicBezTo>
                    <a:pt x="40" y="349"/>
                    <a:pt x="26" y="327"/>
                    <a:pt x="16" y="301"/>
                  </a:cubicBezTo>
                  <a:cubicBezTo>
                    <a:pt x="5" y="275"/>
                    <a:pt x="0" y="248"/>
                    <a:pt x="1" y="219"/>
                  </a:cubicBezTo>
                  <a:cubicBezTo>
                    <a:pt x="1" y="189"/>
                    <a:pt x="7" y="160"/>
                    <a:pt x="19" y="133"/>
                  </a:cubicBezTo>
                  <a:cubicBezTo>
                    <a:pt x="31" y="106"/>
                    <a:pt x="47" y="83"/>
                    <a:pt x="67" y="63"/>
                  </a:cubicBezTo>
                  <a:cubicBezTo>
                    <a:pt x="87" y="44"/>
                    <a:pt x="111" y="28"/>
                    <a:pt x="138" y="17"/>
                  </a:cubicBezTo>
                  <a:cubicBezTo>
                    <a:pt x="165" y="5"/>
                    <a:pt x="194" y="0"/>
                    <a:pt x="224" y="0"/>
                  </a:cubicBezTo>
                  <a:close/>
                  <a:moveTo>
                    <a:pt x="126" y="222"/>
                  </a:moveTo>
                  <a:cubicBezTo>
                    <a:pt x="126" y="213"/>
                    <a:pt x="123" y="206"/>
                    <a:pt x="117" y="200"/>
                  </a:cubicBezTo>
                  <a:cubicBezTo>
                    <a:pt x="111" y="194"/>
                    <a:pt x="103" y="191"/>
                    <a:pt x="95" y="191"/>
                  </a:cubicBezTo>
                  <a:cubicBezTo>
                    <a:pt x="86" y="191"/>
                    <a:pt x="78" y="194"/>
                    <a:pt x="72" y="200"/>
                  </a:cubicBezTo>
                  <a:cubicBezTo>
                    <a:pt x="66" y="206"/>
                    <a:pt x="63" y="213"/>
                    <a:pt x="63" y="222"/>
                  </a:cubicBezTo>
                  <a:cubicBezTo>
                    <a:pt x="63" y="231"/>
                    <a:pt x="66" y="238"/>
                    <a:pt x="72" y="245"/>
                  </a:cubicBezTo>
                  <a:cubicBezTo>
                    <a:pt x="78" y="251"/>
                    <a:pt x="86" y="254"/>
                    <a:pt x="95" y="254"/>
                  </a:cubicBezTo>
                  <a:cubicBezTo>
                    <a:pt x="103" y="254"/>
                    <a:pt x="111" y="251"/>
                    <a:pt x="117" y="245"/>
                  </a:cubicBezTo>
                  <a:cubicBezTo>
                    <a:pt x="123" y="238"/>
                    <a:pt x="126" y="231"/>
                    <a:pt x="126" y="222"/>
                  </a:cubicBezTo>
                  <a:close/>
                  <a:moveTo>
                    <a:pt x="253" y="222"/>
                  </a:moveTo>
                  <a:cubicBezTo>
                    <a:pt x="253" y="213"/>
                    <a:pt x="249" y="205"/>
                    <a:pt x="243" y="199"/>
                  </a:cubicBezTo>
                  <a:cubicBezTo>
                    <a:pt x="237" y="193"/>
                    <a:pt x="229" y="190"/>
                    <a:pt x="220" y="190"/>
                  </a:cubicBezTo>
                  <a:cubicBezTo>
                    <a:pt x="211" y="190"/>
                    <a:pt x="204" y="193"/>
                    <a:pt x="197" y="199"/>
                  </a:cubicBezTo>
                  <a:cubicBezTo>
                    <a:pt x="191" y="205"/>
                    <a:pt x="188" y="213"/>
                    <a:pt x="188" y="222"/>
                  </a:cubicBezTo>
                  <a:cubicBezTo>
                    <a:pt x="188" y="231"/>
                    <a:pt x="191" y="238"/>
                    <a:pt x="197" y="245"/>
                  </a:cubicBezTo>
                  <a:cubicBezTo>
                    <a:pt x="204" y="251"/>
                    <a:pt x="211" y="254"/>
                    <a:pt x="220" y="254"/>
                  </a:cubicBezTo>
                  <a:cubicBezTo>
                    <a:pt x="229" y="254"/>
                    <a:pt x="237" y="251"/>
                    <a:pt x="243" y="245"/>
                  </a:cubicBezTo>
                  <a:cubicBezTo>
                    <a:pt x="249" y="238"/>
                    <a:pt x="253" y="231"/>
                    <a:pt x="253" y="222"/>
                  </a:cubicBezTo>
                  <a:close/>
                  <a:moveTo>
                    <a:pt x="378" y="222"/>
                  </a:moveTo>
                  <a:cubicBezTo>
                    <a:pt x="378" y="213"/>
                    <a:pt x="375" y="205"/>
                    <a:pt x="369" y="199"/>
                  </a:cubicBezTo>
                  <a:cubicBezTo>
                    <a:pt x="362" y="193"/>
                    <a:pt x="355" y="190"/>
                    <a:pt x="346" y="190"/>
                  </a:cubicBezTo>
                  <a:cubicBezTo>
                    <a:pt x="337" y="190"/>
                    <a:pt x="329" y="193"/>
                    <a:pt x="323" y="199"/>
                  </a:cubicBezTo>
                  <a:cubicBezTo>
                    <a:pt x="317" y="205"/>
                    <a:pt x="314" y="213"/>
                    <a:pt x="314" y="222"/>
                  </a:cubicBezTo>
                  <a:cubicBezTo>
                    <a:pt x="314" y="230"/>
                    <a:pt x="317" y="238"/>
                    <a:pt x="323" y="244"/>
                  </a:cubicBezTo>
                  <a:cubicBezTo>
                    <a:pt x="329" y="251"/>
                    <a:pt x="337" y="254"/>
                    <a:pt x="346" y="254"/>
                  </a:cubicBezTo>
                  <a:cubicBezTo>
                    <a:pt x="355" y="254"/>
                    <a:pt x="362" y="251"/>
                    <a:pt x="369" y="244"/>
                  </a:cubicBezTo>
                  <a:cubicBezTo>
                    <a:pt x="375" y="238"/>
                    <a:pt x="378" y="230"/>
                    <a:pt x="378" y="222"/>
                  </a:cubicBezTo>
                  <a:close/>
                  <a:moveTo>
                    <a:pt x="378" y="222"/>
                  </a:moveTo>
                  <a:cubicBezTo>
                    <a:pt x="378" y="222"/>
                    <a:pt x="378" y="222"/>
                    <a:pt x="378" y="222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0" name="Freeform 179"/>
            <p:cNvSpPr>
              <a:spLocks noEditPoints="1"/>
            </p:cNvSpPr>
            <p:nvPr>
              <p:custDataLst>
                <p:tags r:id="rId136"/>
              </p:custDataLst>
            </p:nvPr>
          </p:nvSpPr>
          <p:spPr bwMode="auto">
            <a:xfrm>
              <a:off x="10672763" y="2073275"/>
              <a:ext cx="706438" cy="711200"/>
            </a:xfrm>
            <a:custGeom>
              <a:avLst/>
              <a:gdLst>
                <a:gd name="T0" fmla="*/ 221 w 445"/>
                <a:gd name="T1" fmla="*/ 1 h 447"/>
                <a:gd name="T2" fmla="*/ 307 w 445"/>
                <a:gd name="T3" fmla="*/ 17 h 447"/>
                <a:gd name="T4" fmla="*/ 378 w 445"/>
                <a:gd name="T5" fmla="*/ 64 h 447"/>
                <a:gd name="T6" fmla="*/ 426 w 445"/>
                <a:gd name="T7" fmla="*/ 134 h 447"/>
                <a:gd name="T8" fmla="*/ 445 w 445"/>
                <a:gd name="T9" fmla="*/ 220 h 447"/>
                <a:gd name="T10" fmla="*/ 430 w 445"/>
                <a:gd name="T11" fmla="*/ 302 h 447"/>
                <a:gd name="T12" fmla="*/ 387 w 445"/>
                <a:gd name="T13" fmla="*/ 370 h 447"/>
                <a:gd name="T14" fmla="*/ 322 w 445"/>
                <a:gd name="T15" fmla="*/ 418 h 447"/>
                <a:gd name="T16" fmla="*/ 242 w 445"/>
                <a:gd name="T17" fmla="*/ 442 h 447"/>
                <a:gd name="T18" fmla="*/ 218 w 445"/>
                <a:gd name="T19" fmla="*/ 445 h 447"/>
                <a:gd name="T20" fmla="*/ 190 w 445"/>
                <a:gd name="T21" fmla="*/ 446 h 447"/>
                <a:gd name="T22" fmla="*/ 156 w 445"/>
                <a:gd name="T23" fmla="*/ 446 h 447"/>
                <a:gd name="T24" fmla="*/ 113 w 445"/>
                <a:gd name="T25" fmla="*/ 443 h 447"/>
                <a:gd name="T26" fmla="*/ 35 w 445"/>
                <a:gd name="T27" fmla="*/ 430 h 447"/>
                <a:gd name="T28" fmla="*/ 15 w 445"/>
                <a:gd name="T29" fmla="*/ 421 h 447"/>
                <a:gd name="T30" fmla="*/ 61 w 445"/>
                <a:gd name="T31" fmla="*/ 406 h 447"/>
                <a:gd name="T32" fmla="*/ 69 w 445"/>
                <a:gd name="T33" fmla="*/ 390 h 447"/>
                <a:gd name="T34" fmla="*/ 59 w 445"/>
                <a:gd name="T35" fmla="*/ 371 h 447"/>
                <a:gd name="T36" fmla="*/ 18 w 445"/>
                <a:gd name="T37" fmla="*/ 305 h 447"/>
                <a:gd name="T38" fmla="*/ 1 w 445"/>
                <a:gd name="T39" fmla="*/ 224 h 447"/>
                <a:gd name="T40" fmla="*/ 17 w 445"/>
                <a:gd name="T41" fmla="*/ 138 h 447"/>
                <a:gd name="T42" fmla="*/ 64 w 445"/>
                <a:gd name="T43" fmla="*/ 67 h 447"/>
                <a:gd name="T44" fmla="*/ 134 w 445"/>
                <a:gd name="T45" fmla="*/ 19 h 447"/>
                <a:gd name="T46" fmla="*/ 221 w 445"/>
                <a:gd name="T47" fmla="*/ 1 h 447"/>
                <a:gd name="T48" fmla="*/ 319 w 445"/>
                <a:gd name="T49" fmla="*/ 223 h 447"/>
                <a:gd name="T50" fmla="*/ 328 w 445"/>
                <a:gd name="T51" fmla="*/ 245 h 447"/>
                <a:gd name="T52" fmla="*/ 351 w 445"/>
                <a:gd name="T53" fmla="*/ 255 h 447"/>
                <a:gd name="T54" fmla="*/ 373 w 445"/>
                <a:gd name="T55" fmla="*/ 245 h 447"/>
                <a:gd name="T56" fmla="*/ 382 w 445"/>
                <a:gd name="T57" fmla="*/ 223 h 447"/>
                <a:gd name="T58" fmla="*/ 373 w 445"/>
                <a:gd name="T59" fmla="*/ 201 h 447"/>
                <a:gd name="T60" fmla="*/ 351 w 445"/>
                <a:gd name="T61" fmla="*/ 192 h 447"/>
                <a:gd name="T62" fmla="*/ 328 w 445"/>
                <a:gd name="T63" fmla="*/ 201 h 447"/>
                <a:gd name="T64" fmla="*/ 319 w 445"/>
                <a:gd name="T65" fmla="*/ 223 h 447"/>
                <a:gd name="T66" fmla="*/ 193 w 445"/>
                <a:gd name="T67" fmla="*/ 223 h 447"/>
                <a:gd name="T68" fmla="*/ 202 w 445"/>
                <a:gd name="T69" fmla="*/ 246 h 447"/>
                <a:gd name="T70" fmla="*/ 225 w 445"/>
                <a:gd name="T71" fmla="*/ 255 h 447"/>
                <a:gd name="T72" fmla="*/ 248 w 445"/>
                <a:gd name="T73" fmla="*/ 246 h 447"/>
                <a:gd name="T74" fmla="*/ 257 w 445"/>
                <a:gd name="T75" fmla="*/ 223 h 447"/>
                <a:gd name="T76" fmla="*/ 248 w 445"/>
                <a:gd name="T77" fmla="*/ 200 h 447"/>
                <a:gd name="T78" fmla="*/ 225 w 445"/>
                <a:gd name="T79" fmla="*/ 191 h 447"/>
                <a:gd name="T80" fmla="*/ 202 w 445"/>
                <a:gd name="T81" fmla="*/ 200 h 447"/>
                <a:gd name="T82" fmla="*/ 193 w 445"/>
                <a:gd name="T83" fmla="*/ 223 h 447"/>
                <a:gd name="T84" fmla="*/ 67 w 445"/>
                <a:gd name="T85" fmla="*/ 223 h 447"/>
                <a:gd name="T86" fmla="*/ 77 w 445"/>
                <a:gd name="T87" fmla="*/ 245 h 447"/>
                <a:gd name="T88" fmla="*/ 99 w 445"/>
                <a:gd name="T89" fmla="*/ 255 h 447"/>
                <a:gd name="T90" fmla="*/ 122 w 445"/>
                <a:gd name="T91" fmla="*/ 245 h 447"/>
                <a:gd name="T92" fmla="*/ 131 w 445"/>
                <a:gd name="T93" fmla="*/ 223 h 447"/>
                <a:gd name="T94" fmla="*/ 122 w 445"/>
                <a:gd name="T95" fmla="*/ 200 h 447"/>
                <a:gd name="T96" fmla="*/ 99 w 445"/>
                <a:gd name="T97" fmla="*/ 191 h 447"/>
                <a:gd name="T98" fmla="*/ 77 w 445"/>
                <a:gd name="T99" fmla="*/ 200 h 447"/>
                <a:gd name="T100" fmla="*/ 67 w 445"/>
                <a:gd name="T101" fmla="*/ 223 h 447"/>
                <a:gd name="T102" fmla="*/ 67 w 445"/>
                <a:gd name="T103" fmla="*/ 223 h 447"/>
                <a:gd name="T104" fmla="*/ 67 w 445"/>
                <a:gd name="T105" fmla="*/ 22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7">
                  <a:moveTo>
                    <a:pt x="221" y="1"/>
                  </a:moveTo>
                  <a:cubicBezTo>
                    <a:pt x="251" y="0"/>
                    <a:pt x="280" y="6"/>
                    <a:pt x="307" y="17"/>
                  </a:cubicBezTo>
                  <a:cubicBezTo>
                    <a:pt x="334" y="29"/>
                    <a:pt x="358" y="45"/>
                    <a:pt x="378" y="64"/>
                  </a:cubicBezTo>
                  <a:cubicBezTo>
                    <a:pt x="398" y="84"/>
                    <a:pt x="415" y="107"/>
                    <a:pt x="426" y="134"/>
                  </a:cubicBezTo>
                  <a:cubicBezTo>
                    <a:pt x="438" y="161"/>
                    <a:pt x="444" y="189"/>
                    <a:pt x="445" y="220"/>
                  </a:cubicBezTo>
                  <a:cubicBezTo>
                    <a:pt x="445" y="249"/>
                    <a:pt x="440" y="276"/>
                    <a:pt x="430" y="302"/>
                  </a:cubicBezTo>
                  <a:cubicBezTo>
                    <a:pt x="419" y="327"/>
                    <a:pt x="405" y="350"/>
                    <a:pt x="387" y="370"/>
                  </a:cubicBezTo>
                  <a:cubicBezTo>
                    <a:pt x="368" y="389"/>
                    <a:pt x="347" y="406"/>
                    <a:pt x="322" y="418"/>
                  </a:cubicBezTo>
                  <a:cubicBezTo>
                    <a:pt x="297" y="431"/>
                    <a:pt x="271" y="439"/>
                    <a:pt x="242" y="442"/>
                  </a:cubicBezTo>
                  <a:cubicBezTo>
                    <a:pt x="235" y="443"/>
                    <a:pt x="227" y="444"/>
                    <a:pt x="218" y="445"/>
                  </a:cubicBezTo>
                  <a:cubicBezTo>
                    <a:pt x="210" y="445"/>
                    <a:pt x="200" y="446"/>
                    <a:pt x="190" y="446"/>
                  </a:cubicBezTo>
                  <a:cubicBezTo>
                    <a:pt x="180" y="447"/>
                    <a:pt x="169" y="447"/>
                    <a:pt x="156" y="446"/>
                  </a:cubicBezTo>
                  <a:cubicBezTo>
                    <a:pt x="143" y="446"/>
                    <a:pt x="129" y="445"/>
                    <a:pt x="113" y="443"/>
                  </a:cubicBezTo>
                  <a:cubicBezTo>
                    <a:pt x="78" y="440"/>
                    <a:pt x="52" y="435"/>
                    <a:pt x="35" y="430"/>
                  </a:cubicBezTo>
                  <a:cubicBezTo>
                    <a:pt x="18" y="425"/>
                    <a:pt x="11" y="422"/>
                    <a:pt x="15" y="421"/>
                  </a:cubicBezTo>
                  <a:cubicBezTo>
                    <a:pt x="33" y="418"/>
                    <a:pt x="48" y="413"/>
                    <a:pt x="61" y="406"/>
                  </a:cubicBezTo>
                  <a:cubicBezTo>
                    <a:pt x="67" y="403"/>
                    <a:pt x="70" y="397"/>
                    <a:pt x="69" y="390"/>
                  </a:cubicBezTo>
                  <a:cubicBezTo>
                    <a:pt x="68" y="384"/>
                    <a:pt x="65" y="377"/>
                    <a:pt x="59" y="371"/>
                  </a:cubicBezTo>
                  <a:cubicBezTo>
                    <a:pt x="42" y="352"/>
                    <a:pt x="28" y="330"/>
                    <a:pt x="18" y="305"/>
                  </a:cubicBezTo>
                  <a:cubicBezTo>
                    <a:pt x="7" y="280"/>
                    <a:pt x="1" y="253"/>
                    <a:pt x="1" y="224"/>
                  </a:cubicBezTo>
                  <a:cubicBezTo>
                    <a:pt x="0" y="193"/>
                    <a:pt x="6" y="165"/>
                    <a:pt x="17" y="138"/>
                  </a:cubicBezTo>
                  <a:cubicBezTo>
                    <a:pt x="29" y="111"/>
                    <a:pt x="44" y="87"/>
                    <a:pt x="64" y="67"/>
                  </a:cubicBezTo>
                  <a:cubicBezTo>
                    <a:pt x="84" y="47"/>
                    <a:pt x="107" y="31"/>
                    <a:pt x="134" y="19"/>
                  </a:cubicBezTo>
                  <a:cubicBezTo>
                    <a:pt x="161" y="7"/>
                    <a:pt x="190" y="1"/>
                    <a:pt x="221" y="1"/>
                  </a:cubicBezTo>
                  <a:close/>
                  <a:moveTo>
                    <a:pt x="319" y="223"/>
                  </a:moveTo>
                  <a:cubicBezTo>
                    <a:pt x="319" y="232"/>
                    <a:pt x="322" y="239"/>
                    <a:pt x="328" y="245"/>
                  </a:cubicBezTo>
                  <a:cubicBezTo>
                    <a:pt x="334" y="252"/>
                    <a:pt x="342" y="255"/>
                    <a:pt x="351" y="255"/>
                  </a:cubicBezTo>
                  <a:cubicBezTo>
                    <a:pt x="359" y="255"/>
                    <a:pt x="367" y="252"/>
                    <a:pt x="373" y="245"/>
                  </a:cubicBezTo>
                  <a:cubicBezTo>
                    <a:pt x="379" y="239"/>
                    <a:pt x="382" y="232"/>
                    <a:pt x="382" y="223"/>
                  </a:cubicBezTo>
                  <a:cubicBezTo>
                    <a:pt x="382" y="214"/>
                    <a:pt x="379" y="207"/>
                    <a:pt x="373" y="201"/>
                  </a:cubicBezTo>
                  <a:cubicBezTo>
                    <a:pt x="367" y="195"/>
                    <a:pt x="359" y="192"/>
                    <a:pt x="351" y="192"/>
                  </a:cubicBezTo>
                  <a:cubicBezTo>
                    <a:pt x="342" y="192"/>
                    <a:pt x="334" y="195"/>
                    <a:pt x="328" y="201"/>
                  </a:cubicBezTo>
                  <a:cubicBezTo>
                    <a:pt x="322" y="207"/>
                    <a:pt x="319" y="214"/>
                    <a:pt x="319" y="223"/>
                  </a:cubicBezTo>
                  <a:close/>
                  <a:moveTo>
                    <a:pt x="193" y="223"/>
                  </a:moveTo>
                  <a:cubicBezTo>
                    <a:pt x="193" y="232"/>
                    <a:pt x="196" y="239"/>
                    <a:pt x="202" y="246"/>
                  </a:cubicBezTo>
                  <a:cubicBezTo>
                    <a:pt x="208" y="252"/>
                    <a:pt x="216" y="255"/>
                    <a:pt x="225" y="255"/>
                  </a:cubicBezTo>
                  <a:cubicBezTo>
                    <a:pt x="234" y="255"/>
                    <a:pt x="242" y="252"/>
                    <a:pt x="248" y="246"/>
                  </a:cubicBezTo>
                  <a:cubicBezTo>
                    <a:pt x="254" y="239"/>
                    <a:pt x="257" y="232"/>
                    <a:pt x="257" y="223"/>
                  </a:cubicBezTo>
                  <a:cubicBezTo>
                    <a:pt x="257" y="214"/>
                    <a:pt x="254" y="206"/>
                    <a:pt x="248" y="200"/>
                  </a:cubicBezTo>
                  <a:cubicBezTo>
                    <a:pt x="242" y="194"/>
                    <a:pt x="234" y="191"/>
                    <a:pt x="225" y="191"/>
                  </a:cubicBezTo>
                  <a:cubicBezTo>
                    <a:pt x="216" y="191"/>
                    <a:pt x="208" y="194"/>
                    <a:pt x="202" y="200"/>
                  </a:cubicBezTo>
                  <a:cubicBezTo>
                    <a:pt x="196" y="206"/>
                    <a:pt x="193" y="214"/>
                    <a:pt x="193" y="223"/>
                  </a:cubicBezTo>
                  <a:close/>
                  <a:moveTo>
                    <a:pt x="67" y="223"/>
                  </a:moveTo>
                  <a:cubicBezTo>
                    <a:pt x="67" y="231"/>
                    <a:pt x="70" y="239"/>
                    <a:pt x="77" y="245"/>
                  </a:cubicBezTo>
                  <a:cubicBezTo>
                    <a:pt x="83" y="252"/>
                    <a:pt x="90" y="255"/>
                    <a:pt x="99" y="255"/>
                  </a:cubicBezTo>
                  <a:cubicBezTo>
                    <a:pt x="108" y="255"/>
                    <a:pt x="116" y="252"/>
                    <a:pt x="122" y="245"/>
                  </a:cubicBezTo>
                  <a:cubicBezTo>
                    <a:pt x="128" y="239"/>
                    <a:pt x="131" y="231"/>
                    <a:pt x="131" y="223"/>
                  </a:cubicBezTo>
                  <a:cubicBezTo>
                    <a:pt x="131" y="214"/>
                    <a:pt x="128" y="206"/>
                    <a:pt x="122" y="200"/>
                  </a:cubicBezTo>
                  <a:cubicBezTo>
                    <a:pt x="116" y="194"/>
                    <a:pt x="108" y="191"/>
                    <a:pt x="99" y="191"/>
                  </a:cubicBezTo>
                  <a:cubicBezTo>
                    <a:pt x="90" y="191"/>
                    <a:pt x="83" y="194"/>
                    <a:pt x="77" y="200"/>
                  </a:cubicBezTo>
                  <a:cubicBezTo>
                    <a:pt x="70" y="206"/>
                    <a:pt x="67" y="214"/>
                    <a:pt x="67" y="223"/>
                  </a:cubicBezTo>
                  <a:close/>
                  <a:moveTo>
                    <a:pt x="67" y="223"/>
                  </a:moveTo>
                  <a:cubicBezTo>
                    <a:pt x="67" y="223"/>
                    <a:pt x="67" y="223"/>
                    <a:pt x="67" y="223"/>
                  </a:cubicBezTo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2318972" y="3062756"/>
            <a:ext cx="4506057" cy="771524"/>
          </a:xfrm>
        </p:spPr>
        <p:txBody>
          <a:bodyPr>
            <a:noAutofit/>
          </a:bodyPr>
          <a:lstStyle>
            <a:lvl1pPr algn="ctr">
              <a:defRPr sz="5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2318945" y="3893309"/>
            <a:ext cx="4506086" cy="340519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单击此处编辑副标题</a:t>
            </a:r>
          </a:p>
          <a:p>
            <a:pPr lvl="0"/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2019/11/12 Tuesday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3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2019/11/12 Tuesday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矩形 136"/>
          <p:cNvSpPr/>
          <p:nvPr>
            <p:custDataLst>
              <p:tags r:id="rId1"/>
            </p:custDataLst>
          </p:nvPr>
        </p:nvSpPr>
        <p:spPr>
          <a:xfrm>
            <a:off x="257248" y="333700"/>
            <a:ext cx="8629504" cy="4476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>
            <p:custDataLst>
              <p:tags r:id="rId2"/>
            </p:custDataLst>
          </p:nvPr>
        </p:nvGrpSpPr>
        <p:grpSpPr>
          <a:xfrm>
            <a:off x="7472746" y="3922986"/>
            <a:ext cx="1613882" cy="1219874"/>
            <a:chOff x="6119813" y="1327150"/>
            <a:chExt cx="5618163" cy="4246563"/>
          </a:xfrm>
        </p:grpSpPr>
        <p:sp>
          <p:nvSpPr>
            <p:cNvPr id="8" name="Freeform 51"/>
            <p:cNvSpPr>
              <a:spLocks noEditPoints="1"/>
            </p:cNvSpPr>
            <p:nvPr>
              <p:custDataLst>
                <p:tags r:id="rId9"/>
              </p:custDataLst>
            </p:nvPr>
          </p:nvSpPr>
          <p:spPr bwMode="auto">
            <a:xfrm>
              <a:off x="9231313" y="3797300"/>
              <a:ext cx="831850" cy="831850"/>
            </a:xfrm>
            <a:custGeom>
              <a:avLst/>
              <a:gdLst>
                <a:gd name="T0" fmla="*/ 0 w 524"/>
                <a:gd name="T1" fmla="*/ 262 h 524"/>
                <a:gd name="T2" fmla="*/ 262 w 524"/>
                <a:gd name="T3" fmla="*/ 524 h 524"/>
                <a:gd name="T4" fmla="*/ 524 w 524"/>
                <a:gd name="T5" fmla="*/ 262 h 524"/>
                <a:gd name="T6" fmla="*/ 262 w 524"/>
                <a:gd name="T7" fmla="*/ 0 h 524"/>
                <a:gd name="T8" fmla="*/ 0 w 524"/>
                <a:gd name="T9" fmla="*/ 262 h 524"/>
                <a:gd name="T10" fmla="*/ 0 w 524"/>
                <a:gd name="T11" fmla="*/ 262 h 524"/>
                <a:gd name="T12" fmla="*/ 0 w 524"/>
                <a:gd name="T13" fmla="*/ 262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4" h="524">
                  <a:moveTo>
                    <a:pt x="0" y="262"/>
                  </a:moveTo>
                  <a:cubicBezTo>
                    <a:pt x="0" y="407"/>
                    <a:pt x="117" y="524"/>
                    <a:pt x="262" y="524"/>
                  </a:cubicBezTo>
                  <a:cubicBezTo>
                    <a:pt x="407" y="524"/>
                    <a:pt x="524" y="407"/>
                    <a:pt x="524" y="262"/>
                  </a:cubicBezTo>
                  <a:cubicBezTo>
                    <a:pt x="524" y="117"/>
                    <a:pt x="407" y="0"/>
                    <a:pt x="262" y="0"/>
                  </a:cubicBezTo>
                  <a:cubicBezTo>
                    <a:pt x="117" y="0"/>
                    <a:pt x="0" y="117"/>
                    <a:pt x="0" y="262"/>
                  </a:cubicBezTo>
                  <a:close/>
                  <a:moveTo>
                    <a:pt x="0" y="262"/>
                  </a:moveTo>
                  <a:cubicBezTo>
                    <a:pt x="0" y="262"/>
                    <a:pt x="0" y="262"/>
                    <a:pt x="0" y="262"/>
                  </a:cubicBezTo>
                </a:path>
              </a:pathLst>
            </a:custGeom>
            <a:solidFill>
              <a:srgbClr val="AE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Freeform 52"/>
            <p:cNvSpPr>
              <a:spLocks noEditPoints="1"/>
            </p:cNvSpPr>
            <p:nvPr>
              <p:custDataLst>
                <p:tags r:id="rId10"/>
              </p:custDataLst>
            </p:nvPr>
          </p:nvSpPr>
          <p:spPr bwMode="auto">
            <a:xfrm>
              <a:off x="9215438" y="3860800"/>
              <a:ext cx="830263" cy="496887"/>
            </a:xfrm>
            <a:custGeom>
              <a:avLst/>
              <a:gdLst>
                <a:gd name="T0" fmla="*/ 406 w 523"/>
                <a:gd name="T1" fmla="*/ 28 h 313"/>
                <a:gd name="T2" fmla="*/ 378 w 523"/>
                <a:gd name="T3" fmla="*/ 0 h 313"/>
                <a:gd name="T4" fmla="*/ 14 w 523"/>
                <a:gd name="T5" fmla="*/ 173 h 313"/>
                <a:gd name="T6" fmla="*/ 16 w 523"/>
                <a:gd name="T7" fmla="*/ 285 h 313"/>
                <a:gd name="T8" fmla="*/ 406 w 523"/>
                <a:gd name="T9" fmla="*/ 28 h 313"/>
                <a:gd name="T10" fmla="*/ 356 w 523"/>
                <a:gd name="T11" fmla="*/ 94 h 313"/>
                <a:gd name="T12" fmla="*/ 179 w 523"/>
                <a:gd name="T13" fmla="*/ 251 h 313"/>
                <a:gd name="T14" fmla="*/ 238 w 523"/>
                <a:gd name="T15" fmla="*/ 287 h 313"/>
                <a:gd name="T16" fmla="*/ 384 w 523"/>
                <a:gd name="T17" fmla="*/ 114 h 313"/>
                <a:gd name="T18" fmla="*/ 356 w 523"/>
                <a:gd name="T19" fmla="*/ 94 h 313"/>
                <a:gd name="T20" fmla="*/ 405 w 523"/>
                <a:gd name="T21" fmla="*/ 121 h 313"/>
                <a:gd name="T22" fmla="*/ 332 w 523"/>
                <a:gd name="T23" fmla="*/ 299 h 313"/>
                <a:gd name="T24" fmla="*/ 397 w 523"/>
                <a:gd name="T25" fmla="*/ 299 h 313"/>
                <a:gd name="T26" fmla="*/ 432 w 523"/>
                <a:gd name="T27" fmla="*/ 131 h 313"/>
                <a:gd name="T28" fmla="*/ 405 w 523"/>
                <a:gd name="T29" fmla="*/ 121 h 313"/>
                <a:gd name="T30" fmla="*/ 460 w 523"/>
                <a:gd name="T31" fmla="*/ 108 h 313"/>
                <a:gd name="T32" fmla="*/ 460 w 523"/>
                <a:gd name="T33" fmla="*/ 313 h 313"/>
                <a:gd name="T34" fmla="*/ 523 w 523"/>
                <a:gd name="T35" fmla="*/ 298 h 313"/>
                <a:gd name="T36" fmla="*/ 485 w 523"/>
                <a:gd name="T37" fmla="*/ 108 h 313"/>
                <a:gd name="T38" fmla="*/ 460 w 523"/>
                <a:gd name="T39" fmla="*/ 108 h 313"/>
                <a:gd name="T40" fmla="*/ 460 w 523"/>
                <a:gd name="T41" fmla="*/ 108 h 313"/>
                <a:gd name="T42" fmla="*/ 460 w 523"/>
                <a:gd name="T43" fmla="*/ 10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3" h="313">
                  <a:moveTo>
                    <a:pt x="406" y="28"/>
                  </a:moveTo>
                  <a:cubicBezTo>
                    <a:pt x="378" y="0"/>
                    <a:pt x="378" y="0"/>
                    <a:pt x="378" y="0"/>
                  </a:cubicBezTo>
                  <a:cubicBezTo>
                    <a:pt x="14" y="173"/>
                    <a:pt x="14" y="173"/>
                    <a:pt x="14" y="173"/>
                  </a:cubicBezTo>
                  <a:cubicBezTo>
                    <a:pt x="14" y="173"/>
                    <a:pt x="0" y="224"/>
                    <a:pt x="16" y="285"/>
                  </a:cubicBezTo>
                  <a:cubicBezTo>
                    <a:pt x="121" y="217"/>
                    <a:pt x="333" y="76"/>
                    <a:pt x="406" y="28"/>
                  </a:cubicBezTo>
                  <a:close/>
                  <a:moveTo>
                    <a:pt x="356" y="94"/>
                  </a:moveTo>
                  <a:cubicBezTo>
                    <a:pt x="179" y="251"/>
                    <a:pt x="179" y="251"/>
                    <a:pt x="179" y="251"/>
                  </a:cubicBezTo>
                  <a:cubicBezTo>
                    <a:pt x="238" y="287"/>
                    <a:pt x="238" y="287"/>
                    <a:pt x="238" y="287"/>
                  </a:cubicBezTo>
                  <a:cubicBezTo>
                    <a:pt x="384" y="114"/>
                    <a:pt x="384" y="114"/>
                    <a:pt x="384" y="114"/>
                  </a:cubicBezTo>
                  <a:lnTo>
                    <a:pt x="356" y="94"/>
                  </a:lnTo>
                  <a:close/>
                  <a:moveTo>
                    <a:pt x="405" y="121"/>
                  </a:moveTo>
                  <a:cubicBezTo>
                    <a:pt x="332" y="299"/>
                    <a:pt x="332" y="299"/>
                    <a:pt x="332" y="299"/>
                  </a:cubicBezTo>
                  <a:cubicBezTo>
                    <a:pt x="397" y="299"/>
                    <a:pt x="397" y="299"/>
                    <a:pt x="397" y="299"/>
                  </a:cubicBezTo>
                  <a:cubicBezTo>
                    <a:pt x="432" y="131"/>
                    <a:pt x="432" y="131"/>
                    <a:pt x="432" y="131"/>
                  </a:cubicBezTo>
                  <a:lnTo>
                    <a:pt x="405" y="121"/>
                  </a:lnTo>
                  <a:close/>
                  <a:moveTo>
                    <a:pt x="460" y="108"/>
                  </a:moveTo>
                  <a:cubicBezTo>
                    <a:pt x="460" y="313"/>
                    <a:pt x="460" y="313"/>
                    <a:pt x="460" y="313"/>
                  </a:cubicBezTo>
                  <a:cubicBezTo>
                    <a:pt x="523" y="298"/>
                    <a:pt x="523" y="298"/>
                    <a:pt x="523" y="298"/>
                  </a:cubicBezTo>
                  <a:cubicBezTo>
                    <a:pt x="485" y="108"/>
                    <a:pt x="485" y="108"/>
                    <a:pt x="485" y="108"/>
                  </a:cubicBezTo>
                  <a:lnTo>
                    <a:pt x="460" y="108"/>
                  </a:lnTo>
                  <a:close/>
                  <a:moveTo>
                    <a:pt x="460" y="108"/>
                  </a:moveTo>
                  <a:cubicBezTo>
                    <a:pt x="460" y="108"/>
                    <a:pt x="460" y="108"/>
                    <a:pt x="460" y="108"/>
                  </a:cubicBezTo>
                </a:path>
              </a:pathLst>
            </a:custGeom>
            <a:solidFill>
              <a:srgbClr val="E3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Freeform 53"/>
            <p:cNvSpPr>
              <a:spLocks noEditPoints="1"/>
            </p:cNvSpPr>
            <p:nvPr>
              <p:custDataLst>
                <p:tags r:id="rId11"/>
              </p:custDataLst>
            </p:nvPr>
          </p:nvSpPr>
          <p:spPr bwMode="auto">
            <a:xfrm>
              <a:off x="9755188" y="3797300"/>
              <a:ext cx="290513" cy="290512"/>
            </a:xfrm>
            <a:custGeom>
              <a:avLst/>
              <a:gdLst>
                <a:gd name="T0" fmla="*/ 0 w 183"/>
                <a:gd name="T1" fmla="*/ 91 h 183"/>
                <a:gd name="T2" fmla="*/ 92 w 183"/>
                <a:gd name="T3" fmla="*/ 183 h 183"/>
                <a:gd name="T4" fmla="*/ 183 w 183"/>
                <a:gd name="T5" fmla="*/ 91 h 183"/>
                <a:gd name="T6" fmla="*/ 92 w 183"/>
                <a:gd name="T7" fmla="*/ 0 h 183"/>
                <a:gd name="T8" fmla="*/ 0 w 183"/>
                <a:gd name="T9" fmla="*/ 91 h 183"/>
                <a:gd name="T10" fmla="*/ 0 w 183"/>
                <a:gd name="T11" fmla="*/ 91 h 183"/>
                <a:gd name="T12" fmla="*/ 0 w 183"/>
                <a:gd name="T13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83">
                  <a:moveTo>
                    <a:pt x="0" y="91"/>
                  </a:moveTo>
                  <a:cubicBezTo>
                    <a:pt x="0" y="142"/>
                    <a:pt x="41" y="183"/>
                    <a:pt x="92" y="183"/>
                  </a:cubicBezTo>
                  <a:cubicBezTo>
                    <a:pt x="142" y="183"/>
                    <a:pt x="183" y="142"/>
                    <a:pt x="183" y="91"/>
                  </a:cubicBezTo>
                  <a:cubicBezTo>
                    <a:pt x="183" y="41"/>
                    <a:pt x="142" y="0"/>
                    <a:pt x="92" y="0"/>
                  </a:cubicBezTo>
                  <a:cubicBezTo>
                    <a:pt x="41" y="0"/>
                    <a:pt x="0" y="41"/>
                    <a:pt x="0" y="91"/>
                  </a:cubicBezTo>
                  <a:close/>
                  <a:moveTo>
                    <a:pt x="0" y="91"/>
                  </a:moveTo>
                  <a:cubicBezTo>
                    <a:pt x="0" y="91"/>
                    <a:pt x="0" y="91"/>
                    <a:pt x="0" y="91"/>
                  </a:cubicBezTo>
                </a:path>
              </a:pathLst>
            </a:custGeom>
            <a:solidFill>
              <a:srgbClr val="FFF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Freeform 54"/>
            <p:cNvSpPr>
              <a:spLocks noEditPoints="1"/>
            </p:cNvSpPr>
            <p:nvPr>
              <p:custDataLst>
                <p:tags r:id="rId12"/>
              </p:custDataLst>
            </p:nvPr>
          </p:nvSpPr>
          <p:spPr bwMode="auto">
            <a:xfrm>
              <a:off x="9244013" y="4102100"/>
              <a:ext cx="684213" cy="527050"/>
            </a:xfrm>
            <a:custGeom>
              <a:avLst/>
              <a:gdLst>
                <a:gd name="T0" fmla="*/ 254 w 431"/>
                <a:gd name="T1" fmla="*/ 332 h 332"/>
                <a:gd name="T2" fmla="*/ 431 w 431"/>
                <a:gd name="T3" fmla="*/ 263 h 332"/>
                <a:gd name="T4" fmla="*/ 413 w 431"/>
                <a:gd name="T5" fmla="*/ 233 h 332"/>
                <a:gd name="T6" fmla="*/ 208 w 431"/>
                <a:gd name="T7" fmla="*/ 28 h 332"/>
                <a:gd name="T8" fmla="*/ 108 w 431"/>
                <a:gd name="T9" fmla="*/ 28 h 332"/>
                <a:gd name="T10" fmla="*/ 0 w 431"/>
                <a:gd name="T11" fmla="*/ 135 h 332"/>
                <a:gd name="T12" fmla="*/ 254 w 431"/>
                <a:gd name="T13" fmla="*/ 332 h 332"/>
                <a:gd name="T14" fmla="*/ 254 w 431"/>
                <a:gd name="T15" fmla="*/ 332 h 332"/>
                <a:gd name="T16" fmla="*/ 254 w 431"/>
                <a:gd name="T17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1" h="332">
                  <a:moveTo>
                    <a:pt x="254" y="332"/>
                  </a:moveTo>
                  <a:cubicBezTo>
                    <a:pt x="322" y="332"/>
                    <a:pt x="384" y="306"/>
                    <a:pt x="431" y="263"/>
                  </a:cubicBezTo>
                  <a:cubicBezTo>
                    <a:pt x="428" y="252"/>
                    <a:pt x="422" y="242"/>
                    <a:pt x="413" y="233"/>
                  </a:cubicBezTo>
                  <a:cubicBezTo>
                    <a:pt x="208" y="28"/>
                    <a:pt x="208" y="28"/>
                    <a:pt x="208" y="28"/>
                  </a:cubicBezTo>
                  <a:cubicBezTo>
                    <a:pt x="180" y="0"/>
                    <a:pt x="135" y="0"/>
                    <a:pt x="108" y="28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29" y="249"/>
                    <a:pt x="132" y="332"/>
                    <a:pt x="254" y="332"/>
                  </a:cubicBezTo>
                  <a:close/>
                  <a:moveTo>
                    <a:pt x="254" y="332"/>
                  </a:moveTo>
                  <a:cubicBezTo>
                    <a:pt x="254" y="332"/>
                    <a:pt x="254" y="332"/>
                    <a:pt x="254" y="332"/>
                  </a:cubicBezTo>
                </a:path>
              </a:pathLst>
            </a:custGeom>
            <a:solidFill>
              <a:srgbClr val="66BF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Freeform 55"/>
            <p:cNvSpPr>
              <a:spLocks noEditPoints="1"/>
            </p:cNvSpPr>
            <p:nvPr>
              <p:custDataLst>
                <p:tags r:id="rId13"/>
              </p:custDataLst>
            </p:nvPr>
          </p:nvSpPr>
          <p:spPr bwMode="auto">
            <a:xfrm>
              <a:off x="9442450" y="4179888"/>
              <a:ext cx="604838" cy="449262"/>
            </a:xfrm>
            <a:custGeom>
              <a:avLst/>
              <a:gdLst>
                <a:gd name="T0" fmla="*/ 0 w 381"/>
                <a:gd name="T1" fmla="*/ 249 h 283"/>
                <a:gd name="T2" fmla="*/ 129 w 381"/>
                <a:gd name="T3" fmla="*/ 283 h 283"/>
                <a:gd name="T4" fmla="*/ 381 w 381"/>
                <a:gd name="T5" fmla="*/ 92 h 283"/>
                <a:gd name="T6" fmla="*/ 317 w 381"/>
                <a:gd name="T7" fmla="*/ 28 h 283"/>
                <a:gd name="T8" fmla="*/ 217 w 381"/>
                <a:gd name="T9" fmla="*/ 28 h 283"/>
                <a:gd name="T10" fmla="*/ 12 w 381"/>
                <a:gd name="T11" fmla="*/ 233 h 283"/>
                <a:gd name="T12" fmla="*/ 0 w 381"/>
                <a:gd name="T13" fmla="*/ 249 h 283"/>
                <a:gd name="T14" fmla="*/ 0 w 381"/>
                <a:gd name="T15" fmla="*/ 249 h 283"/>
                <a:gd name="T16" fmla="*/ 0 w 381"/>
                <a:gd name="T17" fmla="*/ 24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1" h="283">
                  <a:moveTo>
                    <a:pt x="0" y="249"/>
                  </a:moveTo>
                  <a:cubicBezTo>
                    <a:pt x="39" y="272"/>
                    <a:pt x="84" y="283"/>
                    <a:pt x="129" y="283"/>
                  </a:cubicBezTo>
                  <a:cubicBezTo>
                    <a:pt x="247" y="283"/>
                    <a:pt x="350" y="205"/>
                    <a:pt x="381" y="92"/>
                  </a:cubicBezTo>
                  <a:cubicBezTo>
                    <a:pt x="317" y="28"/>
                    <a:pt x="317" y="28"/>
                    <a:pt x="317" y="28"/>
                  </a:cubicBezTo>
                  <a:cubicBezTo>
                    <a:pt x="290" y="0"/>
                    <a:pt x="245" y="0"/>
                    <a:pt x="217" y="28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7" y="238"/>
                    <a:pt x="3" y="244"/>
                    <a:pt x="0" y="249"/>
                  </a:cubicBezTo>
                  <a:close/>
                  <a:moveTo>
                    <a:pt x="0" y="249"/>
                  </a:moveTo>
                  <a:cubicBezTo>
                    <a:pt x="0" y="249"/>
                    <a:pt x="0" y="249"/>
                    <a:pt x="0" y="249"/>
                  </a:cubicBezTo>
                </a:path>
              </a:pathLst>
            </a:custGeom>
            <a:solidFill>
              <a:srgbClr val="3FB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Freeform 56"/>
            <p:cNvSpPr>
              <a:spLocks noEditPoints="1"/>
            </p:cNvSpPr>
            <p:nvPr>
              <p:custDataLst>
                <p:tags r:id="rId14"/>
              </p:custDataLst>
            </p:nvPr>
          </p:nvSpPr>
          <p:spPr bwMode="auto">
            <a:xfrm>
              <a:off x="9321800" y="4313238"/>
              <a:ext cx="512763" cy="315912"/>
            </a:xfrm>
            <a:custGeom>
              <a:avLst/>
              <a:gdLst>
                <a:gd name="T0" fmla="*/ 205 w 323"/>
                <a:gd name="T1" fmla="*/ 199 h 199"/>
                <a:gd name="T2" fmla="*/ 323 w 323"/>
                <a:gd name="T3" fmla="*/ 171 h 199"/>
                <a:gd name="T4" fmla="*/ 183 w 323"/>
                <a:gd name="T5" fmla="*/ 32 h 199"/>
                <a:gd name="T6" fmla="*/ 69 w 323"/>
                <a:gd name="T7" fmla="*/ 32 h 199"/>
                <a:gd name="T8" fmla="*/ 0 w 323"/>
                <a:gd name="T9" fmla="*/ 101 h 199"/>
                <a:gd name="T10" fmla="*/ 205 w 323"/>
                <a:gd name="T11" fmla="*/ 199 h 199"/>
                <a:gd name="T12" fmla="*/ 205 w 323"/>
                <a:gd name="T13" fmla="*/ 199 h 199"/>
                <a:gd name="T14" fmla="*/ 205 w 323"/>
                <a:gd name="T15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199">
                  <a:moveTo>
                    <a:pt x="205" y="199"/>
                  </a:moveTo>
                  <a:cubicBezTo>
                    <a:pt x="246" y="199"/>
                    <a:pt x="286" y="190"/>
                    <a:pt x="323" y="171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51" y="0"/>
                    <a:pt x="100" y="0"/>
                    <a:pt x="69" y="3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0" y="163"/>
                    <a:pt x="125" y="199"/>
                    <a:pt x="205" y="199"/>
                  </a:cubicBezTo>
                  <a:close/>
                  <a:moveTo>
                    <a:pt x="205" y="199"/>
                  </a:moveTo>
                  <a:cubicBezTo>
                    <a:pt x="205" y="199"/>
                    <a:pt x="205" y="199"/>
                    <a:pt x="205" y="199"/>
                  </a:cubicBezTo>
                </a:path>
              </a:pathLst>
            </a:custGeom>
            <a:solidFill>
              <a:srgbClr val="5AA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Freeform 57"/>
            <p:cNvSpPr/>
            <p:nvPr>
              <p:custDataLst>
                <p:tags r:id="rId15"/>
              </p:custDataLst>
            </p:nvPr>
          </p:nvSpPr>
          <p:spPr bwMode="auto">
            <a:xfrm>
              <a:off x="9147175" y="4262438"/>
              <a:ext cx="706438" cy="228600"/>
            </a:xfrm>
            <a:custGeom>
              <a:avLst/>
              <a:gdLst>
                <a:gd name="T0" fmla="*/ 0 w 445"/>
                <a:gd name="T1" fmla="*/ 117 h 144"/>
                <a:gd name="T2" fmla="*/ 56 w 445"/>
                <a:gd name="T3" fmla="*/ 15 h 144"/>
                <a:gd name="T4" fmla="*/ 98 w 445"/>
                <a:gd name="T5" fmla="*/ 0 h 144"/>
                <a:gd name="T6" fmla="*/ 427 w 445"/>
                <a:gd name="T7" fmla="*/ 0 h 144"/>
                <a:gd name="T8" fmla="*/ 442 w 445"/>
                <a:gd name="T9" fmla="*/ 21 h 144"/>
                <a:gd name="T10" fmla="*/ 445 w 445"/>
                <a:gd name="T11" fmla="*/ 144 h 144"/>
                <a:gd name="T12" fmla="*/ 0 w 445"/>
                <a:gd name="T13" fmla="*/ 1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5" h="144">
                  <a:moveTo>
                    <a:pt x="0" y="117"/>
                  </a:moveTo>
                  <a:cubicBezTo>
                    <a:pt x="56" y="15"/>
                    <a:pt x="56" y="15"/>
                    <a:pt x="56" y="15"/>
                  </a:cubicBezTo>
                  <a:cubicBezTo>
                    <a:pt x="56" y="15"/>
                    <a:pt x="56" y="0"/>
                    <a:pt x="98" y="0"/>
                  </a:cubicBezTo>
                  <a:cubicBezTo>
                    <a:pt x="139" y="0"/>
                    <a:pt x="427" y="0"/>
                    <a:pt x="427" y="0"/>
                  </a:cubicBezTo>
                  <a:cubicBezTo>
                    <a:pt x="427" y="0"/>
                    <a:pt x="442" y="0"/>
                    <a:pt x="442" y="21"/>
                  </a:cubicBezTo>
                  <a:cubicBezTo>
                    <a:pt x="442" y="42"/>
                    <a:pt x="445" y="144"/>
                    <a:pt x="445" y="144"/>
                  </a:cubicBezTo>
                  <a:lnTo>
                    <a:pt x="0" y="117"/>
                  </a:ln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Freeform 58"/>
            <p:cNvSpPr/>
            <p:nvPr>
              <p:custDataLst>
                <p:tags r:id="rId16"/>
              </p:custDataLst>
            </p:nvPr>
          </p:nvSpPr>
          <p:spPr bwMode="auto">
            <a:xfrm>
              <a:off x="7870825" y="4335463"/>
              <a:ext cx="1301750" cy="1238250"/>
            </a:xfrm>
            <a:custGeom>
              <a:avLst/>
              <a:gdLst>
                <a:gd name="T0" fmla="*/ 820 w 820"/>
                <a:gd name="T1" fmla="*/ 48 h 779"/>
                <a:gd name="T2" fmla="*/ 799 w 820"/>
                <a:gd name="T3" fmla="*/ 0 h 779"/>
                <a:gd name="T4" fmla="*/ 0 w 820"/>
                <a:gd name="T5" fmla="*/ 4 h 779"/>
                <a:gd name="T6" fmla="*/ 0 w 820"/>
                <a:gd name="T7" fmla="*/ 741 h 779"/>
                <a:gd name="T8" fmla="*/ 41 w 820"/>
                <a:gd name="T9" fmla="*/ 771 h 779"/>
                <a:gd name="T10" fmla="*/ 147 w 820"/>
                <a:gd name="T11" fmla="*/ 779 h 779"/>
                <a:gd name="T12" fmla="*/ 221 w 820"/>
                <a:gd name="T13" fmla="*/ 698 h 779"/>
                <a:gd name="T14" fmla="*/ 820 w 820"/>
                <a:gd name="T15" fmla="*/ 48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0" h="779">
                  <a:moveTo>
                    <a:pt x="820" y="48"/>
                  </a:moveTo>
                  <a:cubicBezTo>
                    <a:pt x="799" y="0"/>
                    <a:pt x="799" y="0"/>
                    <a:pt x="799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41"/>
                    <a:pt x="0" y="741"/>
                    <a:pt x="0" y="741"/>
                  </a:cubicBezTo>
                  <a:cubicBezTo>
                    <a:pt x="0" y="741"/>
                    <a:pt x="11" y="767"/>
                    <a:pt x="41" y="771"/>
                  </a:cubicBezTo>
                  <a:cubicBezTo>
                    <a:pt x="71" y="776"/>
                    <a:pt x="147" y="779"/>
                    <a:pt x="147" y="779"/>
                  </a:cubicBezTo>
                  <a:cubicBezTo>
                    <a:pt x="221" y="698"/>
                    <a:pt x="221" y="698"/>
                    <a:pt x="221" y="698"/>
                  </a:cubicBezTo>
                  <a:lnTo>
                    <a:pt x="820" y="48"/>
                  </a:lnTo>
                  <a:close/>
                </a:path>
              </a:pathLst>
            </a:custGeom>
            <a:solidFill>
              <a:srgbClr val="FBC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Freeform 59"/>
            <p:cNvSpPr/>
            <p:nvPr>
              <p:custDataLst>
                <p:tags r:id="rId17"/>
              </p:custDataLst>
            </p:nvPr>
          </p:nvSpPr>
          <p:spPr bwMode="auto">
            <a:xfrm>
              <a:off x="7951788" y="4360863"/>
              <a:ext cx="166688" cy="1212850"/>
            </a:xfrm>
            <a:custGeom>
              <a:avLst/>
              <a:gdLst>
                <a:gd name="T0" fmla="*/ 0 w 105"/>
                <a:gd name="T1" fmla="*/ 21 h 763"/>
                <a:gd name="T2" fmla="*/ 0 w 105"/>
                <a:gd name="T3" fmla="*/ 757 h 763"/>
                <a:gd name="T4" fmla="*/ 96 w 105"/>
                <a:gd name="T5" fmla="*/ 763 h 763"/>
                <a:gd name="T6" fmla="*/ 105 w 105"/>
                <a:gd name="T7" fmla="*/ 753 h 763"/>
                <a:gd name="T8" fmla="*/ 105 w 105"/>
                <a:gd name="T9" fmla="*/ 21 h 763"/>
                <a:gd name="T10" fmla="*/ 101 w 105"/>
                <a:gd name="T11" fmla="*/ 2 h 763"/>
                <a:gd name="T12" fmla="*/ 4 w 105"/>
                <a:gd name="T13" fmla="*/ 0 h 763"/>
                <a:gd name="T14" fmla="*/ 0 w 105"/>
                <a:gd name="T15" fmla="*/ 21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63">
                  <a:moveTo>
                    <a:pt x="0" y="21"/>
                  </a:moveTo>
                  <a:cubicBezTo>
                    <a:pt x="0" y="757"/>
                    <a:pt x="0" y="757"/>
                    <a:pt x="0" y="757"/>
                  </a:cubicBezTo>
                  <a:cubicBezTo>
                    <a:pt x="34" y="761"/>
                    <a:pt x="96" y="763"/>
                    <a:pt x="96" y="763"/>
                  </a:cubicBezTo>
                  <a:cubicBezTo>
                    <a:pt x="105" y="753"/>
                    <a:pt x="105" y="753"/>
                    <a:pt x="105" y="753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5" y="14"/>
                    <a:pt x="104" y="8"/>
                    <a:pt x="101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7"/>
                    <a:pt x="0" y="14"/>
                    <a:pt x="0" y="21"/>
                  </a:cubicBezTo>
                  <a:close/>
                </a:path>
              </a:pathLst>
            </a:custGeom>
            <a:solidFill>
              <a:srgbClr val="F4B4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Freeform 60"/>
            <p:cNvSpPr/>
            <p:nvPr>
              <p:custDataLst>
                <p:tags r:id="rId18"/>
              </p:custDataLst>
            </p:nvPr>
          </p:nvSpPr>
          <p:spPr bwMode="auto">
            <a:xfrm>
              <a:off x="7951788" y="5489575"/>
              <a:ext cx="152400" cy="84137"/>
            </a:xfrm>
            <a:custGeom>
              <a:avLst/>
              <a:gdLst>
                <a:gd name="T0" fmla="*/ 96 w 96"/>
                <a:gd name="T1" fmla="*/ 53 h 53"/>
                <a:gd name="T2" fmla="*/ 96 w 96"/>
                <a:gd name="T3" fmla="*/ 53 h 53"/>
                <a:gd name="T4" fmla="*/ 96 w 96"/>
                <a:gd name="T5" fmla="*/ 53 h 53"/>
                <a:gd name="T6" fmla="*/ 43 w 96"/>
                <a:gd name="T7" fmla="*/ 0 h 53"/>
                <a:gd name="T8" fmla="*/ 0 w 96"/>
                <a:gd name="T9" fmla="*/ 47 h 53"/>
                <a:gd name="T10" fmla="*/ 0 w 96"/>
                <a:gd name="T11" fmla="*/ 47 h 53"/>
                <a:gd name="T12" fmla="*/ 96 w 96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53">
                  <a:moveTo>
                    <a:pt x="96" y="53"/>
                  </a:moveTo>
                  <a:cubicBezTo>
                    <a:pt x="96" y="53"/>
                    <a:pt x="96" y="53"/>
                    <a:pt x="96" y="53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39" y="3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34" y="51"/>
                    <a:pt x="96" y="53"/>
                    <a:pt x="96" y="5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Freeform 61"/>
            <p:cNvSpPr/>
            <p:nvPr>
              <p:custDataLst>
                <p:tags r:id="rId19"/>
              </p:custDataLst>
            </p:nvPr>
          </p:nvSpPr>
          <p:spPr bwMode="auto">
            <a:xfrm>
              <a:off x="7653338" y="4129088"/>
              <a:ext cx="776288" cy="1058862"/>
            </a:xfrm>
            <a:custGeom>
              <a:avLst/>
              <a:gdLst>
                <a:gd name="T0" fmla="*/ 137 w 489"/>
                <a:gd name="T1" fmla="*/ 3 h 667"/>
                <a:gd name="T2" fmla="*/ 483 w 489"/>
                <a:gd name="T3" fmla="*/ 0 h 667"/>
                <a:gd name="T4" fmla="*/ 489 w 489"/>
                <a:gd name="T5" fmla="*/ 662 h 667"/>
                <a:gd name="T6" fmla="*/ 3 w 489"/>
                <a:gd name="T7" fmla="*/ 667 h 667"/>
                <a:gd name="T8" fmla="*/ 0 w 489"/>
                <a:gd name="T9" fmla="*/ 140 h 667"/>
                <a:gd name="T10" fmla="*/ 137 w 489"/>
                <a:gd name="T11" fmla="*/ 3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" h="667">
                  <a:moveTo>
                    <a:pt x="137" y="3"/>
                  </a:moveTo>
                  <a:lnTo>
                    <a:pt x="483" y="0"/>
                  </a:lnTo>
                  <a:lnTo>
                    <a:pt x="489" y="662"/>
                  </a:lnTo>
                  <a:lnTo>
                    <a:pt x="3" y="667"/>
                  </a:lnTo>
                  <a:lnTo>
                    <a:pt x="0" y="140"/>
                  </a:lnTo>
                  <a:lnTo>
                    <a:pt x="137" y="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Freeform 62"/>
            <p:cNvSpPr/>
            <p:nvPr>
              <p:custDataLst>
                <p:tags r:id="rId20"/>
              </p:custDataLst>
            </p:nvPr>
          </p:nvSpPr>
          <p:spPr bwMode="auto">
            <a:xfrm>
              <a:off x="7653338" y="4132263"/>
              <a:ext cx="223838" cy="219075"/>
            </a:xfrm>
            <a:custGeom>
              <a:avLst/>
              <a:gdLst>
                <a:gd name="T0" fmla="*/ 140 w 141"/>
                <a:gd name="T1" fmla="*/ 138 h 138"/>
                <a:gd name="T2" fmla="*/ 0 w 141"/>
                <a:gd name="T3" fmla="*/ 138 h 138"/>
                <a:gd name="T4" fmla="*/ 141 w 141"/>
                <a:gd name="T5" fmla="*/ 0 h 138"/>
                <a:gd name="T6" fmla="*/ 140 w 141"/>
                <a:gd name="T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" h="138">
                  <a:moveTo>
                    <a:pt x="140" y="138"/>
                  </a:moveTo>
                  <a:lnTo>
                    <a:pt x="0" y="138"/>
                  </a:lnTo>
                  <a:lnTo>
                    <a:pt x="141" y="0"/>
                  </a:lnTo>
                  <a:lnTo>
                    <a:pt x="140" y="138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Freeform 63"/>
            <p:cNvSpPr/>
            <p:nvPr>
              <p:custDataLst>
                <p:tags r:id="rId21"/>
              </p:custDataLst>
            </p:nvPr>
          </p:nvSpPr>
          <p:spPr bwMode="auto">
            <a:xfrm>
              <a:off x="7653338" y="4351338"/>
              <a:ext cx="222250" cy="215900"/>
            </a:xfrm>
            <a:custGeom>
              <a:avLst/>
              <a:gdLst>
                <a:gd name="T0" fmla="*/ 0 w 140"/>
                <a:gd name="T1" fmla="*/ 136 h 136"/>
                <a:gd name="T2" fmla="*/ 140 w 140"/>
                <a:gd name="T3" fmla="*/ 0 h 136"/>
                <a:gd name="T4" fmla="*/ 0 w 140"/>
                <a:gd name="T5" fmla="*/ 0 h 136"/>
                <a:gd name="T6" fmla="*/ 0 w 140"/>
                <a:gd name="T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136">
                  <a:moveTo>
                    <a:pt x="0" y="136"/>
                  </a:moveTo>
                  <a:lnTo>
                    <a:pt x="140" y="0"/>
                  </a:lnTo>
                  <a:lnTo>
                    <a:pt x="0" y="0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0E9D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Freeform 64"/>
            <p:cNvSpPr/>
            <p:nvPr>
              <p:custDataLst>
                <p:tags r:id="rId22"/>
              </p:custDataLst>
            </p:nvPr>
          </p:nvSpPr>
          <p:spPr bwMode="auto">
            <a:xfrm>
              <a:off x="7808913" y="4535488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Freeform 65"/>
            <p:cNvSpPr/>
            <p:nvPr>
              <p:custDataLst>
                <p:tags r:id="rId23"/>
              </p:custDataLst>
            </p:nvPr>
          </p:nvSpPr>
          <p:spPr bwMode="auto">
            <a:xfrm>
              <a:off x="7810500" y="4699000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Freeform 66"/>
            <p:cNvSpPr/>
            <p:nvPr>
              <p:custDataLst>
                <p:tags r:id="rId24"/>
              </p:custDataLst>
            </p:nvPr>
          </p:nvSpPr>
          <p:spPr bwMode="auto">
            <a:xfrm>
              <a:off x="7812088" y="4862513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Freeform 67"/>
            <p:cNvSpPr/>
            <p:nvPr>
              <p:custDataLst>
                <p:tags r:id="rId25"/>
              </p:custDataLst>
            </p:nvPr>
          </p:nvSpPr>
          <p:spPr bwMode="auto">
            <a:xfrm>
              <a:off x="8020050" y="4408488"/>
              <a:ext cx="1833563" cy="1165225"/>
            </a:xfrm>
            <a:custGeom>
              <a:avLst/>
              <a:gdLst>
                <a:gd name="T0" fmla="*/ 1107 w 1155"/>
                <a:gd name="T1" fmla="*/ 733 h 733"/>
                <a:gd name="T2" fmla="*/ 48 w 1155"/>
                <a:gd name="T3" fmla="*/ 733 h 733"/>
                <a:gd name="T4" fmla="*/ 0 w 1155"/>
                <a:gd name="T5" fmla="*/ 685 h 733"/>
                <a:gd name="T6" fmla="*/ 0 w 1155"/>
                <a:gd name="T7" fmla="*/ 48 h 733"/>
                <a:gd name="T8" fmla="*/ 48 w 1155"/>
                <a:gd name="T9" fmla="*/ 0 h 733"/>
                <a:gd name="T10" fmla="*/ 1107 w 1155"/>
                <a:gd name="T11" fmla="*/ 0 h 733"/>
                <a:gd name="T12" fmla="*/ 1155 w 1155"/>
                <a:gd name="T13" fmla="*/ 48 h 733"/>
                <a:gd name="T14" fmla="*/ 1155 w 1155"/>
                <a:gd name="T15" fmla="*/ 685 h 733"/>
                <a:gd name="T16" fmla="*/ 1107 w 1155"/>
                <a:gd name="T17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5" h="733">
                  <a:moveTo>
                    <a:pt x="1107" y="733"/>
                  </a:moveTo>
                  <a:cubicBezTo>
                    <a:pt x="48" y="733"/>
                    <a:pt x="48" y="733"/>
                    <a:pt x="48" y="733"/>
                  </a:cubicBezTo>
                  <a:cubicBezTo>
                    <a:pt x="22" y="733"/>
                    <a:pt x="0" y="711"/>
                    <a:pt x="0" y="685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1107" y="0"/>
                    <a:pt x="1107" y="0"/>
                    <a:pt x="1107" y="0"/>
                  </a:cubicBezTo>
                  <a:cubicBezTo>
                    <a:pt x="1133" y="0"/>
                    <a:pt x="1155" y="21"/>
                    <a:pt x="1155" y="48"/>
                  </a:cubicBezTo>
                  <a:cubicBezTo>
                    <a:pt x="1155" y="685"/>
                    <a:pt x="1155" y="685"/>
                    <a:pt x="1155" y="685"/>
                  </a:cubicBezTo>
                  <a:cubicBezTo>
                    <a:pt x="1155" y="711"/>
                    <a:pt x="1133" y="733"/>
                    <a:pt x="1107" y="73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Rectangle 68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8020050" y="5280025"/>
              <a:ext cx="1833563" cy="38100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Rectangle 69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8020050" y="5356225"/>
              <a:ext cx="1833563" cy="39687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Freeform 70"/>
            <p:cNvSpPr>
              <a:spLocks noEditPoints="1"/>
            </p:cNvSpPr>
            <p:nvPr>
              <p:custDataLst>
                <p:tags r:id="rId28"/>
              </p:custDataLst>
            </p:nvPr>
          </p:nvSpPr>
          <p:spPr bwMode="auto">
            <a:xfrm>
              <a:off x="7370763" y="2262188"/>
              <a:ext cx="328613" cy="328612"/>
            </a:xfrm>
            <a:custGeom>
              <a:avLst/>
              <a:gdLst>
                <a:gd name="T0" fmla="*/ 207 w 207"/>
                <a:gd name="T1" fmla="*/ 182 h 207"/>
                <a:gd name="T2" fmla="*/ 179 w 207"/>
                <a:gd name="T3" fmla="*/ 154 h 207"/>
                <a:gd name="T4" fmla="*/ 59 w 207"/>
                <a:gd name="T5" fmla="*/ 149 h 207"/>
                <a:gd name="T6" fmla="*/ 53 w 207"/>
                <a:gd name="T7" fmla="*/ 28 h 207"/>
                <a:gd name="T8" fmla="*/ 26 w 207"/>
                <a:gd name="T9" fmla="*/ 1 h 207"/>
                <a:gd name="T10" fmla="*/ 1 w 207"/>
                <a:gd name="T11" fmla="*/ 26 h 207"/>
                <a:gd name="T12" fmla="*/ 7 w 207"/>
                <a:gd name="T13" fmla="*/ 172 h 207"/>
                <a:gd name="T14" fmla="*/ 35 w 207"/>
                <a:gd name="T15" fmla="*/ 201 h 207"/>
                <a:gd name="T16" fmla="*/ 181 w 207"/>
                <a:gd name="T17" fmla="*/ 207 h 207"/>
                <a:gd name="T18" fmla="*/ 207 w 207"/>
                <a:gd name="T19" fmla="*/ 182 h 207"/>
                <a:gd name="T20" fmla="*/ 207 w 207"/>
                <a:gd name="T21" fmla="*/ 182 h 207"/>
                <a:gd name="T22" fmla="*/ 207 w 207"/>
                <a:gd name="T23" fmla="*/ 18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7" h="207">
                  <a:moveTo>
                    <a:pt x="207" y="182"/>
                  </a:moveTo>
                  <a:cubicBezTo>
                    <a:pt x="206" y="167"/>
                    <a:pt x="194" y="155"/>
                    <a:pt x="179" y="154"/>
                  </a:cubicBezTo>
                  <a:cubicBezTo>
                    <a:pt x="59" y="149"/>
                    <a:pt x="59" y="149"/>
                    <a:pt x="59" y="149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14"/>
                    <a:pt x="41" y="1"/>
                    <a:pt x="26" y="1"/>
                  </a:cubicBezTo>
                  <a:cubicBezTo>
                    <a:pt x="11" y="0"/>
                    <a:pt x="0" y="11"/>
                    <a:pt x="1" y="26"/>
                  </a:cubicBezTo>
                  <a:cubicBezTo>
                    <a:pt x="7" y="172"/>
                    <a:pt x="7" y="172"/>
                    <a:pt x="7" y="172"/>
                  </a:cubicBezTo>
                  <a:cubicBezTo>
                    <a:pt x="8" y="187"/>
                    <a:pt x="20" y="199"/>
                    <a:pt x="35" y="201"/>
                  </a:cubicBezTo>
                  <a:cubicBezTo>
                    <a:pt x="181" y="207"/>
                    <a:pt x="181" y="207"/>
                    <a:pt x="181" y="207"/>
                  </a:cubicBezTo>
                  <a:cubicBezTo>
                    <a:pt x="196" y="207"/>
                    <a:pt x="207" y="196"/>
                    <a:pt x="207" y="182"/>
                  </a:cubicBezTo>
                  <a:close/>
                  <a:moveTo>
                    <a:pt x="207" y="182"/>
                  </a:moveTo>
                  <a:cubicBezTo>
                    <a:pt x="207" y="182"/>
                    <a:pt x="207" y="182"/>
                    <a:pt x="207" y="182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Freeform 71"/>
            <p:cNvSpPr>
              <a:spLocks noEditPoints="1"/>
            </p:cNvSpPr>
            <p:nvPr>
              <p:custDataLst>
                <p:tags r:id="rId29"/>
              </p:custDataLst>
            </p:nvPr>
          </p:nvSpPr>
          <p:spPr bwMode="auto">
            <a:xfrm>
              <a:off x="6572250" y="2189163"/>
              <a:ext cx="1227138" cy="1225550"/>
            </a:xfrm>
            <a:custGeom>
              <a:avLst/>
              <a:gdLst>
                <a:gd name="T0" fmla="*/ 761 w 773"/>
                <a:gd name="T1" fmla="*/ 409 h 771"/>
                <a:gd name="T2" fmla="*/ 365 w 773"/>
                <a:gd name="T3" fmla="*/ 13 h 771"/>
                <a:gd name="T4" fmla="*/ 321 w 773"/>
                <a:gd name="T5" fmla="*/ 13 h 771"/>
                <a:gd name="T6" fmla="*/ 12 w 773"/>
                <a:gd name="T7" fmla="*/ 321 h 771"/>
                <a:gd name="T8" fmla="*/ 12 w 773"/>
                <a:gd name="T9" fmla="*/ 365 h 771"/>
                <a:gd name="T10" fmla="*/ 408 w 773"/>
                <a:gd name="T11" fmla="*/ 762 h 771"/>
                <a:gd name="T12" fmla="*/ 430 w 773"/>
                <a:gd name="T13" fmla="*/ 771 h 771"/>
                <a:gd name="T14" fmla="*/ 452 w 773"/>
                <a:gd name="T15" fmla="*/ 762 h 771"/>
                <a:gd name="T16" fmla="*/ 761 w 773"/>
                <a:gd name="T17" fmla="*/ 453 h 771"/>
                <a:gd name="T18" fmla="*/ 761 w 773"/>
                <a:gd name="T19" fmla="*/ 409 h 771"/>
                <a:gd name="T20" fmla="*/ 381 w 773"/>
                <a:gd name="T21" fmla="*/ 620 h 771"/>
                <a:gd name="T22" fmla="*/ 337 w 773"/>
                <a:gd name="T23" fmla="*/ 620 h 771"/>
                <a:gd name="T24" fmla="*/ 82 w 773"/>
                <a:gd name="T25" fmla="*/ 365 h 771"/>
                <a:gd name="T26" fmla="*/ 82 w 773"/>
                <a:gd name="T27" fmla="*/ 321 h 771"/>
                <a:gd name="T28" fmla="*/ 320 w 773"/>
                <a:gd name="T29" fmla="*/ 83 h 771"/>
                <a:gd name="T30" fmla="*/ 364 w 773"/>
                <a:gd name="T31" fmla="*/ 83 h 771"/>
                <a:gd name="T32" fmla="*/ 619 w 773"/>
                <a:gd name="T33" fmla="*/ 338 h 771"/>
                <a:gd name="T34" fmla="*/ 619 w 773"/>
                <a:gd name="T35" fmla="*/ 382 h 771"/>
                <a:gd name="T36" fmla="*/ 381 w 773"/>
                <a:gd name="T37" fmla="*/ 620 h 771"/>
                <a:gd name="T38" fmla="*/ 381 w 773"/>
                <a:gd name="T39" fmla="*/ 620 h 771"/>
                <a:gd name="T40" fmla="*/ 381 w 773"/>
                <a:gd name="T41" fmla="*/ 62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3" h="771">
                  <a:moveTo>
                    <a:pt x="761" y="409"/>
                  </a:moveTo>
                  <a:cubicBezTo>
                    <a:pt x="365" y="13"/>
                    <a:pt x="365" y="13"/>
                    <a:pt x="365" y="13"/>
                  </a:cubicBezTo>
                  <a:cubicBezTo>
                    <a:pt x="352" y="0"/>
                    <a:pt x="333" y="0"/>
                    <a:pt x="321" y="13"/>
                  </a:cubicBezTo>
                  <a:cubicBezTo>
                    <a:pt x="12" y="321"/>
                    <a:pt x="12" y="321"/>
                    <a:pt x="12" y="321"/>
                  </a:cubicBezTo>
                  <a:cubicBezTo>
                    <a:pt x="0" y="333"/>
                    <a:pt x="0" y="353"/>
                    <a:pt x="12" y="365"/>
                  </a:cubicBezTo>
                  <a:cubicBezTo>
                    <a:pt x="408" y="762"/>
                    <a:pt x="408" y="762"/>
                    <a:pt x="408" y="762"/>
                  </a:cubicBezTo>
                  <a:cubicBezTo>
                    <a:pt x="414" y="767"/>
                    <a:pt x="422" y="771"/>
                    <a:pt x="430" y="771"/>
                  </a:cubicBezTo>
                  <a:cubicBezTo>
                    <a:pt x="439" y="771"/>
                    <a:pt x="446" y="767"/>
                    <a:pt x="452" y="762"/>
                  </a:cubicBezTo>
                  <a:cubicBezTo>
                    <a:pt x="761" y="453"/>
                    <a:pt x="761" y="453"/>
                    <a:pt x="761" y="453"/>
                  </a:cubicBezTo>
                  <a:cubicBezTo>
                    <a:pt x="773" y="441"/>
                    <a:pt x="773" y="421"/>
                    <a:pt x="761" y="409"/>
                  </a:cubicBezTo>
                  <a:close/>
                  <a:moveTo>
                    <a:pt x="381" y="620"/>
                  </a:moveTo>
                  <a:cubicBezTo>
                    <a:pt x="369" y="632"/>
                    <a:pt x="349" y="632"/>
                    <a:pt x="337" y="620"/>
                  </a:cubicBezTo>
                  <a:cubicBezTo>
                    <a:pt x="82" y="365"/>
                    <a:pt x="82" y="365"/>
                    <a:pt x="82" y="365"/>
                  </a:cubicBezTo>
                  <a:cubicBezTo>
                    <a:pt x="70" y="353"/>
                    <a:pt x="70" y="333"/>
                    <a:pt x="82" y="321"/>
                  </a:cubicBezTo>
                  <a:cubicBezTo>
                    <a:pt x="320" y="83"/>
                    <a:pt x="320" y="83"/>
                    <a:pt x="320" y="83"/>
                  </a:cubicBezTo>
                  <a:cubicBezTo>
                    <a:pt x="332" y="71"/>
                    <a:pt x="352" y="71"/>
                    <a:pt x="364" y="83"/>
                  </a:cubicBezTo>
                  <a:cubicBezTo>
                    <a:pt x="619" y="338"/>
                    <a:pt x="619" y="338"/>
                    <a:pt x="619" y="338"/>
                  </a:cubicBezTo>
                  <a:cubicBezTo>
                    <a:pt x="631" y="350"/>
                    <a:pt x="631" y="370"/>
                    <a:pt x="619" y="382"/>
                  </a:cubicBezTo>
                  <a:lnTo>
                    <a:pt x="381" y="620"/>
                  </a:lnTo>
                  <a:close/>
                  <a:moveTo>
                    <a:pt x="381" y="620"/>
                  </a:moveTo>
                  <a:cubicBezTo>
                    <a:pt x="381" y="620"/>
                    <a:pt x="381" y="620"/>
                    <a:pt x="381" y="620"/>
                  </a:cubicBezTo>
                </a:path>
              </a:pathLst>
            </a:custGeom>
            <a:solidFill>
              <a:srgbClr val="267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Freeform 72"/>
            <p:cNvSpPr>
              <a:spLocks noEditPoints="1"/>
            </p:cNvSpPr>
            <p:nvPr>
              <p:custDataLst>
                <p:tags r:id="rId30"/>
              </p:custDataLst>
            </p:nvPr>
          </p:nvSpPr>
          <p:spPr bwMode="auto">
            <a:xfrm>
              <a:off x="7604125" y="2832100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1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3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9" y="53"/>
                    <a:pt x="38" y="50"/>
                    <a:pt x="44" y="44"/>
                  </a:cubicBezTo>
                  <a:cubicBezTo>
                    <a:pt x="50" y="38"/>
                    <a:pt x="53" y="29"/>
                    <a:pt x="51" y="20"/>
                  </a:cubicBezTo>
                  <a:cubicBezTo>
                    <a:pt x="48" y="11"/>
                    <a:pt x="42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Freeform 73"/>
            <p:cNvSpPr>
              <a:spLocks noEditPoints="1"/>
            </p:cNvSpPr>
            <p:nvPr>
              <p:custDataLst>
                <p:tags r:id="rId31"/>
              </p:custDataLst>
            </p:nvPr>
          </p:nvSpPr>
          <p:spPr bwMode="auto">
            <a:xfrm>
              <a:off x="7491413" y="2944813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0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2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8" y="53"/>
                    <a:pt x="38" y="51"/>
                    <a:pt x="44" y="44"/>
                  </a:cubicBezTo>
                  <a:cubicBezTo>
                    <a:pt x="50" y="38"/>
                    <a:pt x="53" y="29"/>
                    <a:pt x="50" y="20"/>
                  </a:cubicBezTo>
                  <a:cubicBezTo>
                    <a:pt x="48" y="12"/>
                    <a:pt x="41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Freeform 74"/>
            <p:cNvSpPr>
              <a:spLocks noEditPoints="1"/>
            </p:cNvSpPr>
            <p:nvPr>
              <p:custDataLst>
                <p:tags r:id="rId32"/>
              </p:custDataLst>
            </p:nvPr>
          </p:nvSpPr>
          <p:spPr bwMode="auto">
            <a:xfrm>
              <a:off x="6961188" y="2590800"/>
              <a:ext cx="277813" cy="279400"/>
            </a:xfrm>
            <a:custGeom>
              <a:avLst/>
              <a:gdLst>
                <a:gd name="T0" fmla="*/ 13 w 175"/>
                <a:gd name="T1" fmla="*/ 106 h 175"/>
                <a:gd name="T2" fmla="*/ 105 w 175"/>
                <a:gd name="T3" fmla="*/ 13 h 175"/>
                <a:gd name="T4" fmla="*/ 145 w 175"/>
                <a:gd name="T5" fmla="*/ 23 h 175"/>
                <a:gd name="T6" fmla="*/ 171 w 175"/>
                <a:gd name="T7" fmla="*/ 141 h 175"/>
                <a:gd name="T8" fmla="*/ 142 w 175"/>
                <a:gd name="T9" fmla="*/ 171 h 175"/>
                <a:gd name="T10" fmla="*/ 23 w 175"/>
                <a:gd name="T11" fmla="*/ 146 h 175"/>
                <a:gd name="T12" fmla="*/ 13 w 175"/>
                <a:gd name="T13" fmla="*/ 106 h 175"/>
                <a:gd name="T14" fmla="*/ 13 w 175"/>
                <a:gd name="T15" fmla="*/ 106 h 175"/>
                <a:gd name="T16" fmla="*/ 13 w 175"/>
                <a:gd name="T17" fmla="*/ 10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75">
                  <a:moveTo>
                    <a:pt x="13" y="106"/>
                  </a:moveTo>
                  <a:cubicBezTo>
                    <a:pt x="105" y="13"/>
                    <a:pt x="105" y="13"/>
                    <a:pt x="105" y="13"/>
                  </a:cubicBezTo>
                  <a:cubicBezTo>
                    <a:pt x="119" y="0"/>
                    <a:pt x="141" y="6"/>
                    <a:pt x="145" y="23"/>
                  </a:cubicBezTo>
                  <a:cubicBezTo>
                    <a:pt x="171" y="141"/>
                    <a:pt x="171" y="141"/>
                    <a:pt x="171" y="141"/>
                  </a:cubicBezTo>
                  <a:cubicBezTo>
                    <a:pt x="175" y="158"/>
                    <a:pt x="159" y="175"/>
                    <a:pt x="142" y="171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5" y="142"/>
                    <a:pt x="0" y="119"/>
                    <a:pt x="13" y="106"/>
                  </a:cubicBezTo>
                  <a:close/>
                  <a:moveTo>
                    <a:pt x="13" y="106"/>
                  </a:moveTo>
                  <a:cubicBezTo>
                    <a:pt x="13" y="106"/>
                    <a:pt x="13" y="106"/>
                    <a:pt x="13" y="106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Freeform 75"/>
            <p:cNvSpPr/>
            <p:nvPr>
              <p:custDataLst>
                <p:tags r:id="rId33"/>
              </p:custDataLst>
            </p:nvPr>
          </p:nvSpPr>
          <p:spPr bwMode="auto">
            <a:xfrm>
              <a:off x="8096250" y="1639888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Freeform 76"/>
            <p:cNvSpPr/>
            <p:nvPr>
              <p:custDataLst>
                <p:tags r:id="rId34"/>
              </p:custDataLst>
            </p:nvPr>
          </p:nvSpPr>
          <p:spPr bwMode="auto">
            <a:xfrm>
              <a:off x="8096250" y="1643063"/>
              <a:ext cx="174625" cy="171450"/>
            </a:xfrm>
            <a:custGeom>
              <a:avLst/>
              <a:gdLst>
                <a:gd name="T0" fmla="*/ 110 w 110"/>
                <a:gd name="T1" fmla="*/ 108 h 108"/>
                <a:gd name="T2" fmla="*/ 0 w 110"/>
                <a:gd name="T3" fmla="*/ 108 h 108"/>
                <a:gd name="T4" fmla="*/ 110 w 110"/>
                <a:gd name="T5" fmla="*/ 0 h 108"/>
                <a:gd name="T6" fmla="*/ 110 w 110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8">
                  <a:moveTo>
                    <a:pt x="110" y="108"/>
                  </a:moveTo>
                  <a:lnTo>
                    <a:pt x="0" y="108"/>
                  </a:lnTo>
                  <a:lnTo>
                    <a:pt x="110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Freeform 77"/>
            <p:cNvSpPr/>
            <p:nvPr>
              <p:custDataLst>
                <p:tags r:id="rId35"/>
              </p:custDataLst>
            </p:nvPr>
          </p:nvSpPr>
          <p:spPr bwMode="auto">
            <a:xfrm>
              <a:off x="8096250" y="1814513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Freeform 78"/>
            <p:cNvSpPr/>
            <p:nvPr>
              <p:custDataLst>
                <p:tags r:id="rId36"/>
              </p:custDataLst>
            </p:nvPr>
          </p:nvSpPr>
          <p:spPr bwMode="auto">
            <a:xfrm>
              <a:off x="8218488" y="1957388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Freeform 79"/>
            <p:cNvSpPr/>
            <p:nvPr>
              <p:custDataLst>
                <p:tags r:id="rId37"/>
              </p:custDataLst>
            </p:nvPr>
          </p:nvSpPr>
          <p:spPr bwMode="auto">
            <a:xfrm>
              <a:off x="8220075" y="208597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Freeform 80"/>
            <p:cNvSpPr/>
            <p:nvPr>
              <p:custDataLst>
                <p:tags r:id="rId38"/>
              </p:custDataLst>
            </p:nvPr>
          </p:nvSpPr>
          <p:spPr bwMode="auto">
            <a:xfrm>
              <a:off x="8221663" y="221456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Rectangle 81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8101013" y="1643063"/>
              <a:ext cx="482600" cy="727075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Freeform 82"/>
            <p:cNvSpPr/>
            <p:nvPr>
              <p:custDataLst>
                <p:tags r:id="rId40"/>
              </p:custDataLst>
            </p:nvPr>
          </p:nvSpPr>
          <p:spPr bwMode="auto">
            <a:xfrm>
              <a:off x="7902575" y="1495425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Freeform 83"/>
            <p:cNvSpPr/>
            <p:nvPr>
              <p:custDataLst>
                <p:tags r:id="rId41"/>
              </p:custDataLst>
            </p:nvPr>
          </p:nvSpPr>
          <p:spPr bwMode="auto">
            <a:xfrm>
              <a:off x="7902575" y="1498600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Freeform 84"/>
            <p:cNvSpPr/>
            <p:nvPr>
              <p:custDataLst>
                <p:tags r:id="rId42"/>
              </p:custDataLst>
            </p:nvPr>
          </p:nvSpPr>
          <p:spPr bwMode="auto">
            <a:xfrm>
              <a:off x="7902575" y="1670050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Freeform 85"/>
            <p:cNvSpPr/>
            <p:nvPr>
              <p:custDataLst>
                <p:tags r:id="rId43"/>
              </p:custDataLst>
            </p:nvPr>
          </p:nvSpPr>
          <p:spPr bwMode="auto">
            <a:xfrm>
              <a:off x="8024813" y="1812925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Freeform 86"/>
            <p:cNvSpPr/>
            <p:nvPr>
              <p:custDataLst>
                <p:tags r:id="rId44"/>
              </p:custDataLst>
            </p:nvPr>
          </p:nvSpPr>
          <p:spPr bwMode="auto">
            <a:xfrm>
              <a:off x="8026400" y="194151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Freeform 87"/>
            <p:cNvSpPr/>
            <p:nvPr>
              <p:custDataLst>
                <p:tags r:id="rId45"/>
              </p:custDataLst>
            </p:nvPr>
          </p:nvSpPr>
          <p:spPr bwMode="auto">
            <a:xfrm>
              <a:off x="8027988" y="2070100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Rectangle 88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7907338" y="1497013"/>
              <a:ext cx="484188" cy="728662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Freeform 89"/>
            <p:cNvSpPr/>
            <p:nvPr>
              <p:custDataLst>
                <p:tags r:id="rId47"/>
              </p:custDataLst>
            </p:nvPr>
          </p:nvSpPr>
          <p:spPr bwMode="auto">
            <a:xfrm>
              <a:off x="7699375" y="1327150"/>
              <a:ext cx="608013" cy="828675"/>
            </a:xfrm>
            <a:custGeom>
              <a:avLst/>
              <a:gdLst>
                <a:gd name="T0" fmla="*/ 108 w 383"/>
                <a:gd name="T1" fmla="*/ 3 h 522"/>
                <a:gd name="T2" fmla="*/ 378 w 383"/>
                <a:gd name="T3" fmla="*/ 0 h 522"/>
                <a:gd name="T4" fmla="*/ 383 w 383"/>
                <a:gd name="T5" fmla="*/ 518 h 522"/>
                <a:gd name="T6" fmla="*/ 3 w 383"/>
                <a:gd name="T7" fmla="*/ 522 h 522"/>
                <a:gd name="T8" fmla="*/ 0 w 383"/>
                <a:gd name="T9" fmla="*/ 110 h 522"/>
                <a:gd name="T10" fmla="*/ 108 w 383"/>
                <a:gd name="T11" fmla="*/ 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2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2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Freeform 90"/>
            <p:cNvSpPr/>
            <p:nvPr>
              <p:custDataLst>
                <p:tags r:id="rId48"/>
              </p:custDataLst>
            </p:nvPr>
          </p:nvSpPr>
          <p:spPr bwMode="auto">
            <a:xfrm>
              <a:off x="7699375" y="1330325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Freeform 91"/>
            <p:cNvSpPr/>
            <p:nvPr>
              <p:custDataLst>
                <p:tags r:id="rId49"/>
              </p:custDataLst>
            </p:nvPr>
          </p:nvSpPr>
          <p:spPr bwMode="auto">
            <a:xfrm>
              <a:off x="7699375" y="1501775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Freeform 92"/>
            <p:cNvSpPr/>
            <p:nvPr>
              <p:custDataLst>
                <p:tags r:id="rId50"/>
              </p:custDataLst>
            </p:nvPr>
          </p:nvSpPr>
          <p:spPr bwMode="auto">
            <a:xfrm>
              <a:off x="7821613" y="1646238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1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1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Freeform 93"/>
            <p:cNvSpPr/>
            <p:nvPr>
              <p:custDataLst>
                <p:tags r:id="rId51"/>
              </p:custDataLst>
            </p:nvPr>
          </p:nvSpPr>
          <p:spPr bwMode="auto">
            <a:xfrm>
              <a:off x="7823200" y="177482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Freeform 94"/>
            <p:cNvSpPr/>
            <p:nvPr>
              <p:custDataLst>
                <p:tags r:id="rId52"/>
              </p:custDataLst>
            </p:nvPr>
          </p:nvSpPr>
          <p:spPr bwMode="auto">
            <a:xfrm>
              <a:off x="7824788" y="1901825"/>
              <a:ext cx="357188" cy="65087"/>
            </a:xfrm>
            <a:custGeom>
              <a:avLst/>
              <a:gdLst>
                <a:gd name="T0" fmla="*/ 225 w 225"/>
                <a:gd name="T1" fmla="*/ 38 h 41"/>
                <a:gd name="T2" fmla="*/ 0 w 225"/>
                <a:gd name="T3" fmla="*/ 41 h 41"/>
                <a:gd name="T4" fmla="*/ 0 w 225"/>
                <a:gd name="T5" fmla="*/ 2 h 41"/>
                <a:gd name="T6" fmla="*/ 225 w 225"/>
                <a:gd name="T7" fmla="*/ 0 h 41"/>
                <a:gd name="T8" fmla="*/ 225 w 225"/>
                <a:gd name="T9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8"/>
                  </a:moveTo>
                  <a:lnTo>
                    <a:pt x="0" y="41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Freeform 95"/>
            <p:cNvSpPr/>
            <p:nvPr>
              <p:custDataLst>
                <p:tags r:id="rId53"/>
              </p:custDataLst>
            </p:nvPr>
          </p:nvSpPr>
          <p:spPr bwMode="auto">
            <a:xfrm>
              <a:off x="7621588" y="3222625"/>
              <a:ext cx="1214438" cy="839787"/>
            </a:xfrm>
            <a:custGeom>
              <a:avLst/>
              <a:gdLst>
                <a:gd name="T0" fmla="*/ 733 w 765"/>
                <a:gd name="T1" fmla="*/ 529 h 529"/>
                <a:gd name="T2" fmla="*/ 32 w 765"/>
                <a:gd name="T3" fmla="*/ 529 h 529"/>
                <a:gd name="T4" fmla="*/ 0 w 765"/>
                <a:gd name="T5" fmla="*/ 497 h 529"/>
                <a:gd name="T6" fmla="*/ 0 w 765"/>
                <a:gd name="T7" fmla="*/ 31 h 529"/>
                <a:gd name="T8" fmla="*/ 32 w 765"/>
                <a:gd name="T9" fmla="*/ 0 h 529"/>
                <a:gd name="T10" fmla="*/ 733 w 765"/>
                <a:gd name="T11" fmla="*/ 0 h 529"/>
                <a:gd name="T12" fmla="*/ 765 w 765"/>
                <a:gd name="T13" fmla="*/ 31 h 529"/>
                <a:gd name="T14" fmla="*/ 765 w 765"/>
                <a:gd name="T15" fmla="*/ 497 h 529"/>
                <a:gd name="T16" fmla="*/ 733 w 765"/>
                <a:gd name="T17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5" h="529">
                  <a:moveTo>
                    <a:pt x="733" y="529"/>
                  </a:moveTo>
                  <a:cubicBezTo>
                    <a:pt x="32" y="529"/>
                    <a:pt x="32" y="529"/>
                    <a:pt x="32" y="529"/>
                  </a:cubicBezTo>
                  <a:cubicBezTo>
                    <a:pt x="14" y="529"/>
                    <a:pt x="0" y="515"/>
                    <a:pt x="0" y="49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733" y="0"/>
                    <a:pt x="733" y="0"/>
                    <a:pt x="733" y="0"/>
                  </a:cubicBezTo>
                  <a:cubicBezTo>
                    <a:pt x="751" y="0"/>
                    <a:pt x="765" y="14"/>
                    <a:pt x="765" y="31"/>
                  </a:cubicBezTo>
                  <a:cubicBezTo>
                    <a:pt x="765" y="497"/>
                    <a:pt x="765" y="497"/>
                    <a:pt x="765" y="497"/>
                  </a:cubicBezTo>
                  <a:cubicBezTo>
                    <a:pt x="765" y="515"/>
                    <a:pt x="751" y="529"/>
                    <a:pt x="733" y="529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Rectangle 96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7724775" y="3311525"/>
              <a:ext cx="1008063" cy="660400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Rectangle 97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7724775" y="3863975"/>
              <a:ext cx="1008063" cy="1079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Freeform 98"/>
            <p:cNvSpPr/>
            <p:nvPr>
              <p:custDataLst>
                <p:tags r:id="rId56"/>
              </p:custDataLst>
            </p:nvPr>
          </p:nvSpPr>
          <p:spPr bwMode="auto">
            <a:xfrm>
              <a:off x="7999413" y="3492500"/>
              <a:ext cx="458788" cy="296862"/>
            </a:xfrm>
            <a:custGeom>
              <a:avLst/>
              <a:gdLst>
                <a:gd name="T0" fmla="*/ 241 w 289"/>
                <a:gd name="T1" fmla="*/ 187 h 187"/>
                <a:gd name="T2" fmla="*/ 48 w 289"/>
                <a:gd name="T3" fmla="*/ 187 h 187"/>
                <a:gd name="T4" fmla="*/ 0 w 289"/>
                <a:gd name="T5" fmla="*/ 139 h 187"/>
                <a:gd name="T6" fmla="*/ 0 w 289"/>
                <a:gd name="T7" fmla="*/ 48 h 187"/>
                <a:gd name="T8" fmla="*/ 48 w 289"/>
                <a:gd name="T9" fmla="*/ 0 h 187"/>
                <a:gd name="T10" fmla="*/ 241 w 289"/>
                <a:gd name="T11" fmla="*/ 0 h 187"/>
                <a:gd name="T12" fmla="*/ 289 w 289"/>
                <a:gd name="T13" fmla="*/ 48 h 187"/>
                <a:gd name="T14" fmla="*/ 289 w 289"/>
                <a:gd name="T15" fmla="*/ 139 h 187"/>
                <a:gd name="T16" fmla="*/ 241 w 289"/>
                <a:gd name="T17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187">
                  <a:moveTo>
                    <a:pt x="241" y="187"/>
                  </a:moveTo>
                  <a:cubicBezTo>
                    <a:pt x="48" y="187"/>
                    <a:pt x="48" y="187"/>
                    <a:pt x="48" y="187"/>
                  </a:cubicBezTo>
                  <a:cubicBezTo>
                    <a:pt x="22" y="187"/>
                    <a:pt x="0" y="165"/>
                    <a:pt x="0" y="13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67" y="0"/>
                    <a:pt x="289" y="22"/>
                    <a:pt x="289" y="48"/>
                  </a:cubicBezTo>
                  <a:cubicBezTo>
                    <a:pt x="289" y="139"/>
                    <a:pt x="289" y="139"/>
                    <a:pt x="289" y="139"/>
                  </a:cubicBezTo>
                  <a:cubicBezTo>
                    <a:pt x="289" y="165"/>
                    <a:pt x="267" y="187"/>
                    <a:pt x="241" y="187"/>
                  </a:cubicBezTo>
                  <a:close/>
                </a:path>
              </a:pathLst>
            </a:cu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Freeform 99"/>
            <p:cNvSpPr/>
            <p:nvPr>
              <p:custDataLst>
                <p:tags r:id="rId57"/>
              </p:custDataLst>
            </p:nvPr>
          </p:nvSpPr>
          <p:spPr bwMode="auto">
            <a:xfrm>
              <a:off x="8153400" y="3563938"/>
              <a:ext cx="150813" cy="153987"/>
            </a:xfrm>
            <a:custGeom>
              <a:avLst/>
              <a:gdLst>
                <a:gd name="T0" fmla="*/ 0 w 95"/>
                <a:gd name="T1" fmla="*/ 0 h 97"/>
                <a:gd name="T2" fmla="*/ 0 w 95"/>
                <a:gd name="T3" fmla="*/ 97 h 97"/>
                <a:gd name="T4" fmla="*/ 95 w 95"/>
                <a:gd name="T5" fmla="*/ 48 h 97"/>
                <a:gd name="T6" fmla="*/ 0 w 95"/>
                <a:gd name="T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97">
                  <a:moveTo>
                    <a:pt x="0" y="0"/>
                  </a:moveTo>
                  <a:lnTo>
                    <a:pt x="0" y="97"/>
                  </a:lnTo>
                  <a:lnTo>
                    <a:pt x="95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Freeform 100"/>
            <p:cNvSpPr/>
            <p:nvPr>
              <p:custDataLst>
                <p:tags r:id="rId58"/>
              </p:custDataLst>
            </p:nvPr>
          </p:nvSpPr>
          <p:spPr bwMode="auto">
            <a:xfrm>
              <a:off x="7804150" y="3903663"/>
              <a:ext cx="882650" cy="38100"/>
            </a:xfrm>
            <a:custGeom>
              <a:avLst/>
              <a:gdLst>
                <a:gd name="T0" fmla="*/ 545 w 556"/>
                <a:gd name="T1" fmla="*/ 24 h 24"/>
                <a:gd name="T2" fmla="*/ 11 w 556"/>
                <a:gd name="T3" fmla="*/ 24 h 24"/>
                <a:gd name="T4" fmla="*/ 0 w 556"/>
                <a:gd name="T5" fmla="*/ 13 h 24"/>
                <a:gd name="T6" fmla="*/ 0 w 556"/>
                <a:gd name="T7" fmla="*/ 11 h 24"/>
                <a:gd name="T8" fmla="*/ 11 w 556"/>
                <a:gd name="T9" fmla="*/ 0 h 24"/>
                <a:gd name="T10" fmla="*/ 545 w 556"/>
                <a:gd name="T11" fmla="*/ 0 h 24"/>
                <a:gd name="T12" fmla="*/ 556 w 556"/>
                <a:gd name="T13" fmla="*/ 11 h 24"/>
                <a:gd name="T14" fmla="*/ 556 w 556"/>
                <a:gd name="T15" fmla="*/ 13 h 24"/>
                <a:gd name="T16" fmla="*/ 545 w 556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6" h="24">
                  <a:moveTo>
                    <a:pt x="545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5" y="24"/>
                    <a:pt x="0" y="19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551" y="0"/>
                    <a:pt x="556" y="5"/>
                    <a:pt x="556" y="11"/>
                  </a:cubicBezTo>
                  <a:cubicBezTo>
                    <a:pt x="556" y="13"/>
                    <a:pt x="556" y="13"/>
                    <a:pt x="556" y="13"/>
                  </a:cubicBezTo>
                  <a:cubicBezTo>
                    <a:pt x="556" y="19"/>
                    <a:pt x="551" y="24"/>
                    <a:pt x="545" y="24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Oval 101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7847013" y="3879850"/>
              <a:ext cx="80963" cy="80962"/>
            </a:xfrm>
            <a:prstGeom prst="ellipse">
              <a:avLst/>
            </a:pr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Oval 102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7870825" y="3903663"/>
              <a:ext cx="33338" cy="33337"/>
            </a:xfrm>
            <a:prstGeom prst="ellipse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Freeform 103"/>
            <p:cNvSpPr/>
            <p:nvPr>
              <p:custDataLst>
                <p:tags r:id="rId61"/>
              </p:custDataLst>
            </p:nvPr>
          </p:nvSpPr>
          <p:spPr bwMode="auto">
            <a:xfrm>
              <a:off x="8534400" y="2755900"/>
              <a:ext cx="944563" cy="695325"/>
            </a:xfrm>
            <a:custGeom>
              <a:avLst/>
              <a:gdLst>
                <a:gd name="T0" fmla="*/ 564 w 595"/>
                <a:gd name="T1" fmla="*/ 438 h 438"/>
                <a:gd name="T2" fmla="*/ 32 w 595"/>
                <a:gd name="T3" fmla="*/ 438 h 438"/>
                <a:gd name="T4" fmla="*/ 0 w 595"/>
                <a:gd name="T5" fmla="*/ 406 h 438"/>
                <a:gd name="T6" fmla="*/ 0 w 595"/>
                <a:gd name="T7" fmla="*/ 32 h 438"/>
                <a:gd name="T8" fmla="*/ 32 w 595"/>
                <a:gd name="T9" fmla="*/ 0 h 438"/>
                <a:gd name="T10" fmla="*/ 564 w 595"/>
                <a:gd name="T11" fmla="*/ 0 h 438"/>
                <a:gd name="T12" fmla="*/ 595 w 595"/>
                <a:gd name="T13" fmla="*/ 32 h 438"/>
                <a:gd name="T14" fmla="*/ 595 w 595"/>
                <a:gd name="T15" fmla="*/ 406 h 438"/>
                <a:gd name="T16" fmla="*/ 564 w 595"/>
                <a:gd name="T17" fmla="*/ 43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5" h="438">
                  <a:moveTo>
                    <a:pt x="564" y="438"/>
                  </a:moveTo>
                  <a:cubicBezTo>
                    <a:pt x="32" y="438"/>
                    <a:pt x="32" y="438"/>
                    <a:pt x="32" y="438"/>
                  </a:cubicBezTo>
                  <a:cubicBezTo>
                    <a:pt x="14" y="438"/>
                    <a:pt x="0" y="424"/>
                    <a:pt x="0" y="40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564" y="0"/>
                    <a:pt x="564" y="0"/>
                    <a:pt x="564" y="0"/>
                  </a:cubicBezTo>
                  <a:cubicBezTo>
                    <a:pt x="581" y="0"/>
                    <a:pt x="595" y="15"/>
                    <a:pt x="595" y="32"/>
                  </a:cubicBezTo>
                  <a:cubicBezTo>
                    <a:pt x="595" y="406"/>
                    <a:pt x="595" y="406"/>
                    <a:pt x="595" y="406"/>
                  </a:cubicBezTo>
                  <a:cubicBezTo>
                    <a:pt x="595" y="424"/>
                    <a:pt x="581" y="438"/>
                    <a:pt x="564" y="438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Rectangle 104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8615363" y="2830513"/>
              <a:ext cx="784225" cy="5461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Rectangle 105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8697913" y="2884488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Rectangle 106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8780463" y="3040063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Rectangle 107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8780463" y="3273425"/>
              <a:ext cx="157163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Rectangle 108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8780463" y="3195638"/>
              <a:ext cx="536575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Rectangle 109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8697913" y="3117850"/>
              <a:ext cx="457200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Rectangle 110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8780463" y="2962275"/>
              <a:ext cx="45878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Freeform 111"/>
            <p:cNvSpPr>
              <a:spLocks noEditPoints="1"/>
            </p:cNvSpPr>
            <p:nvPr>
              <p:custDataLst>
                <p:tags r:id="rId69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close/>
                  <a:moveTo>
                    <a:pt x="0" y="26"/>
                  </a:moveTo>
                  <a:lnTo>
                    <a:pt x="0" y="2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Freeform 112"/>
            <p:cNvSpPr>
              <a:spLocks noEditPoints="1"/>
            </p:cNvSpPr>
            <p:nvPr>
              <p:custDataLst>
                <p:tags r:id="rId70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moveTo>
                    <a:pt x="0" y="26"/>
                  </a:moveTo>
                  <a:lnTo>
                    <a:pt x="0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Freeform 113"/>
            <p:cNvSpPr>
              <a:spLocks noEditPoints="1"/>
            </p:cNvSpPr>
            <p:nvPr>
              <p:custDataLst>
                <p:tags r:id="rId71"/>
              </p:custDataLst>
            </p:nvPr>
          </p:nvSpPr>
          <p:spPr bwMode="auto">
            <a:xfrm>
              <a:off x="6834188" y="3846513"/>
              <a:ext cx="528638" cy="528637"/>
            </a:xfrm>
            <a:custGeom>
              <a:avLst/>
              <a:gdLst>
                <a:gd name="T0" fmla="*/ 274 w 333"/>
                <a:gd name="T1" fmla="*/ 59 h 333"/>
                <a:gd name="T2" fmla="*/ 59 w 333"/>
                <a:gd name="T3" fmla="*/ 59 h 333"/>
                <a:gd name="T4" fmla="*/ 59 w 333"/>
                <a:gd name="T5" fmla="*/ 273 h 333"/>
                <a:gd name="T6" fmla="*/ 274 w 333"/>
                <a:gd name="T7" fmla="*/ 273 h 333"/>
                <a:gd name="T8" fmla="*/ 274 w 333"/>
                <a:gd name="T9" fmla="*/ 59 h 333"/>
                <a:gd name="T10" fmla="*/ 274 w 333"/>
                <a:gd name="T11" fmla="*/ 59 h 333"/>
                <a:gd name="T12" fmla="*/ 274 w 333"/>
                <a:gd name="T13" fmla="*/ 59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3" h="333">
                  <a:moveTo>
                    <a:pt x="274" y="59"/>
                  </a:moveTo>
                  <a:cubicBezTo>
                    <a:pt x="214" y="0"/>
                    <a:pt x="118" y="0"/>
                    <a:pt x="59" y="59"/>
                  </a:cubicBezTo>
                  <a:cubicBezTo>
                    <a:pt x="0" y="118"/>
                    <a:pt x="0" y="214"/>
                    <a:pt x="59" y="273"/>
                  </a:cubicBezTo>
                  <a:cubicBezTo>
                    <a:pt x="118" y="333"/>
                    <a:pt x="214" y="333"/>
                    <a:pt x="274" y="273"/>
                  </a:cubicBezTo>
                  <a:cubicBezTo>
                    <a:pt x="333" y="214"/>
                    <a:pt x="333" y="118"/>
                    <a:pt x="274" y="59"/>
                  </a:cubicBezTo>
                  <a:close/>
                  <a:moveTo>
                    <a:pt x="274" y="59"/>
                  </a:moveTo>
                  <a:cubicBezTo>
                    <a:pt x="274" y="59"/>
                    <a:pt x="274" y="59"/>
                    <a:pt x="274" y="59"/>
                  </a:cubicBezTo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Freeform 114"/>
            <p:cNvSpPr>
              <a:spLocks noEditPoints="1"/>
            </p:cNvSpPr>
            <p:nvPr>
              <p:custDataLst>
                <p:tags r:id="rId72"/>
              </p:custDataLst>
            </p:nvPr>
          </p:nvSpPr>
          <p:spPr bwMode="auto">
            <a:xfrm>
              <a:off x="6851650" y="3863975"/>
              <a:ext cx="434975" cy="434975"/>
            </a:xfrm>
            <a:custGeom>
              <a:avLst/>
              <a:gdLst>
                <a:gd name="T0" fmla="*/ 86 w 274"/>
                <a:gd name="T1" fmla="*/ 86 h 274"/>
                <a:gd name="T2" fmla="*/ 274 w 274"/>
                <a:gd name="T3" fmla="*/ 72 h 274"/>
                <a:gd name="T4" fmla="*/ 260 w 274"/>
                <a:gd name="T5" fmla="*/ 56 h 274"/>
                <a:gd name="T6" fmla="*/ 56 w 274"/>
                <a:gd name="T7" fmla="*/ 56 h 274"/>
                <a:gd name="T8" fmla="*/ 56 w 274"/>
                <a:gd name="T9" fmla="*/ 260 h 274"/>
                <a:gd name="T10" fmla="*/ 72 w 274"/>
                <a:gd name="T11" fmla="*/ 274 h 274"/>
                <a:gd name="T12" fmla="*/ 86 w 274"/>
                <a:gd name="T13" fmla="*/ 86 h 274"/>
                <a:gd name="T14" fmla="*/ 86 w 274"/>
                <a:gd name="T15" fmla="*/ 86 h 274"/>
                <a:gd name="T16" fmla="*/ 86 w 274"/>
                <a:gd name="T17" fmla="*/ 86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4" h="274">
                  <a:moveTo>
                    <a:pt x="86" y="86"/>
                  </a:moveTo>
                  <a:cubicBezTo>
                    <a:pt x="137" y="34"/>
                    <a:pt x="218" y="30"/>
                    <a:pt x="274" y="72"/>
                  </a:cubicBezTo>
                  <a:cubicBezTo>
                    <a:pt x="270" y="66"/>
                    <a:pt x="265" y="61"/>
                    <a:pt x="260" y="56"/>
                  </a:cubicBezTo>
                  <a:cubicBezTo>
                    <a:pt x="204" y="0"/>
                    <a:pt x="113" y="0"/>
                    <a:pt x="56" y="56"/>
                  </a:cubicBezTo>
                  <a:cubicBezTo>
                    <a:pt x="0" y="112"/>
                    <a:pt x="0" y="204"/>
                    <a:pt x="56" y="260"/>
                  </a:cubicBezTo>
                  <a:cubicBezTo>
                    <a:pt x="61" y="265"/>
                    <a:pt x="67" y="270"/>
                    <a:pt x="72" y="274"/>
                  </a:cubicBezTo>
                  <a:cubicBezTo>
                    <a:pt x="30" y="217"/>
                    <a:pt x="35" y="137"/>
                    <a:pt x="86" y="86"/>
                  </a:cubicBezTo>
                  <a:close/>
                  <a:moveTo>
                    <a:pt x="86" y="86"/>
                  </a:moveTo>
                  <a:cubicBezTo>
                    <a:pt x="86" y="86"/>
                    <a:pt x="86" y="86"/>
                    <a:pt x="86" y="86"/>
                  </a:cubicBezTo>
                </a:path>
              </a:pathLst>
            </a:custGeom>
            <a:solidFill>
              <a:srgbClr val="43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Freeform 115"/>
            <p:cNvSpPr>
              <a:spLocks noEditPoints="1"/>
            </p:cNvSpPr>
            <p:nvPr>
              <p:custDataLst>
                <p:tags r:id="rId73"/>
              </p:custDataLst>
            </p:nvPr>
          </p:nvSpPr>
          <p:spPr bwMode="auto">
            <a:xfrm>
              <a:off x="7100888" y="4111625"/>
              <a:ext cx="204788" cy="206375"/>
            </a:xfrm>
            <a:custGeom>
              <a:avLst/>
              <a:gdLst>
                <a:gd name="T0" fmla="*/ 114 w 129"/>
                <a:gd name="T1" fmla="*/ 15 h 130"/>
                <a:gd name="T2" fmla="*/ 38 w 129"/>
                <a:gd name="T3" fmla="*/ 39 h 130"/>
                <a:gd name="T4" fmla="*/ 14 w 129"/>
                <a:gd name="T5" fmla="*/ 115 h 130"/>
                <a:gd name="T6" fmla="*/ 90 w 129"/>
                <a:gd name="T7" fmla="*/ 91 h 130"/>
                <a:gd name="T8" fmla="*/ 114 w 129"/>
                <a:gd name="T9" fmla="*/ 15 h 130"/>
                <a:gd name="T10" fmla="*/ 114 w 129"/>
                <a:gd name="T11" fmla="*/ 15 h 130"/>
                <a:gd name="T12" fmla="*/ 114 w 129"/>
                <a:gd name="T13" fmla="*/ 1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30">
                  <a:moveTo>
                    <a:pt x="114" y="15"/>
                  </a:moveTo>
                  <a:cubicBezTo>
                    <a:pt x="100" y="0"/>
                    <a:pt x="66" y="11"/>
                    <a:pt x="38" y="39"/>
                  </a:cubicBezTo>
                  <a:cubicBezTo>
                    <a:pt x="10" y="67"/>
                    <a:pt x="0" y="101"/>
                    <a:pt x="14" y="115"/>
                  </a:cubicBezTo>
                  <a:cubicBezTo>
                    <a:pt x="28" y="130"/>
                    <a:pt x="63" y="119"/>
                    <a:pt x="90" y="91"/>
                  </a:cubicBezTo>
                  <a:cubicBezTo>
                    <a:pt x="118" y="63"/>
                    <a:pt x="129" y="29"/>
                    <a:pt x="114" y="15"/>
                  </a:cubicBezTo>
                  <a:close/>
                  <a:moveTo>
                    <a:pt x="114" y="15"/>
                  </a:moveTo>
                  <a:cubicBezTo>
                    <a:pt x="114" y="15"/>
                    <a:pt x="114" y="15"/>
                    <a:pt x="114" y="15"/>
                  </a:cubicBezTo>
                </a:path>
              </a:pathLst>
            </a:custGeom>
            <a:solidFill>
              <a:srgbClr val="9DC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Freeform 116"/>
            <p:cNvSpPr>
              <a:spLocks noEditPoints="1"/>
            </p:cNvSpPr>
            <p:nvPr>
              <p:custDataLst>
                <p:tags r:id="rId74"/>
              </p:custDataLst>
            </p:nvPr>
          </p:nvSpPr>
          <p:spPr bwMode="auto">
            <a:xfrm>
              <a:off x="6351588" y="4056063"/>
              <a:ext cx="379413" cy="107950"/>
            </a:xfrm>
            <a:custGeom>
              <a:avLst/>
              <a:gdLst>
                <a:gd name="T0" fmla="*/ 86 w 239"/>
                <a:gd name="T1" fmla="*/ 68 h 68"/>
                <a:gd name="T2" fmla="*/ 0 w 239"/>
                <a:gd name="T3" fmla="*/ 34 h 68"/>
                <a:gd name="T4" fmla="*/ 86 w 239"/>
                <a:gd name="T5" fmla="*/ 0 h 68"/>
                <a:gd name="T6" fmla="*/ 239 w 239"/>
                <a:gd name="T7" fmla="*/ 34 h 68"/>
                <a:gd name="T8" fmla="*/ 86 w 239"/>
                <a:gd name="T9" fmla="*/ 68 h 68"/>
                <a:gd name="T10" fmla="*/ 86 w 239"/>
                <a:gd name="T11" fmla="*/ 68 h 68"/>
                <a:gd name="T12" fmla="*/ 86 w 239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" h="68">
                  <a:moveTo>
                    <a:pt x="86" y="68"/>
                  </a:moveTo>
                  <a:cubicBezTo>
                    <a:pt x="2" y="68"/>
                    <a:pt x="0" y="53"/>
                    <a:pt x="0" y="34"/>
                  </a:cubicBezTo>
                  <a:cubicBezTo>
                    <a:pt x="0" y="15"/>
                    <a:pt x="2" y="0"/>
                    <a:pt x="86" y="0"/>
                  </a:cubicBezTo>
                  <a:cubicBezTo>
                    <a:pt x="170" y="0"/>
                    <a:pt x="239" y="2"/>
                    <a:pt x="239" y="34"/>
                  </a:cubicBezTo>
                  <a:cubicBezTo>
                    <a:pt x="239" y="66"/>
                    <a:pt x="170" y="68"/>
                    <a:pt x="86" y="68"/>
                  </a:cubicBezTo>
                  <a:close/>
                  <a:moveTo>
                    <a:pt x="86" y="68"/>
                  </a:moveTo>
                  <a:cubicBezTo>
                    <a:pt x="86" y="68"/>
                    <a:pt x="86" y="68"/>
                    <a:pt x="86" y="68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Freeform 117"/>
            <p:cNvSpPr>
              <a:spLocks noEditPoints="1"/>
            </p:cNvSpPr>
            <p:nvPr>
              <p:custDataLst>
                <p:tags r:id="rId75"/>
              </p:custDataLst>
            </p:nvPr>
          </p:nvSpPr>
          <p:spPr bwMode="auto">
            <a:xfrm>
              <a:off x="6761163" y="3773488"/>
              <a:ext cx="674688" cy="674687"/>
            </a:xfrm>
            <a:custGeom>
              <a:avLst/>
              <a:gdLst>
                <a:gd name="T0" fmla="*/ 425 w 425"/>
                <a:gd name="T1" fmla="*/ 212 h 425"/>
                <a:gd name="T2" fmla="*/ 212 w 425"/>
                <a:gd name="T3" fmla="*/ 0 h 425"/>
                <a:gd name="T4" fmla="*/ 0 w 425"/>
                <a:gd name="T5" fmla="*/ 212 h 425"/>
                <a:gd name="T6" fmla="*/ 212 w 425"/>
                <a:gd name="T7" fmla="*/ 425 h 425"/>
                <a:gd name="T8" fmla="*/ 425 w 425"/>
                <a:gd name="T9" fmla="*/ 212 h 425"/>
                <a:gd name="T10" fmla="*/ 49 w 425"/>
                <a:gd name="T11" fmla="*/ 212 h 425"/>
                <a:gd name="T12" fmla="*/ 212 w 425"/>
                <a:gd name="T13" fmla="*/ 49 h 425"/>
                <a:gd name="T14" fmla="*/ 376 w 425"/>
                <a:gd name="T15" fmla="*/ 212 h 425"/>
                <a:gd name="T16" fmla="*/ 212 w 425"/>
                <a:gd name="T17" fmla="*/ 376 h 425"/>
                <a:gd name="T18" fmla="*/ 49 w 425"/>
                <a:gd name="T19" fmla="*/ 212 h 425"/>
                <a:gd name="T20" fmla="*/ 49 w 425"/>
                <a:gd name="T21" fmla="*/ 212 h 425"/>
                <a:gd name="T22" fmla="*/ 49 w 425"/>
                <a:gd name="T23" fmla="*/ 212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5" h="425">
                  <a:moveTo>
                    <a:pt x="425" y="212"/>
                  </a:moveTo>
                  <a:cubicBezTo>
                    <a:pt x="425" y="95"/>
                    <a:pt x="330" y="0"/>
                    <a:pt x="212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330"/>
                    <a:pt x="95" y="425"/>
                    <a:pt x="212" y="425"/>
                  </a:cubicBezTo>
                  <a:cubicBezTo>
                    <a:pt x="330" y="425"/>
                    <a:pt x="425" y="330"/>
                    <a:pt x="425" y="212"/>
                  </a:cubicBezTo>
                  <a:close/>
                  <a:moveTo>
                    <a:pt x="49" y="212"/>
                  </a:moveTo>
                  <a:cubicBezTo>
                    <a:pt x="49" y="122"/>
                    <a:pt x="122" y="49"/>
                    <a:pt x="212" y="49"/>
                  </a:cubicBezTo>
                  <a:cubicBezTo>
                    <a:pt x="303" y="49"/>
                    <a:pt x="376" y="122"/>
                    <a:pt x="376" y="212"/>
                  </a:cubicBezTo>
                  <a:cubicBezTo>
                    <a:pt x="376" y="302"/>
                    <a:pt x="303" y="376"/>
                    <a:pt x="212" y="376"/>
                  </a:cubicBezTo>
                  <a:cubicBezTo>
                    <a:pt x="122" y="376"/>
                    <a:pt x="49" y="302"/>
                    <a:pt x="49" y="212"/>
                  </a:cubicBezTo>
                  <a:close/>
                  <a:moveTo>
                    <a:pt x="49" y="212"/>
                  </a:moveTo>
                  <a:cubicBezTo>
                    <a:pt x="49" y="212"/>
                    <a:pt x="49" y="212"/>
                    <a:pt x="49" y="212"/>
                  </a:cubicBezTo>
                </a:path>
              </a:pathLst>
            </a:custGeom>
            <a:solidFill>
              <a:srgbClr val="F1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Freeform 118"/>
            <p:cNvSpPr>
              <a:spLocks noEditPoints="1"/>
            </p:cNvSpPr>
            <p:nvPr>
              <p:custDataLst>
                <p:tags r:id="rId76"/>
              </p:custDataLst>
            </p:nvPr>
          </p:nvSpPr>
          <p:spPr bwMode="auto">
            <a:xfrm>
              <a:off x="6769100" y="3781425"/>
              <a:ext cx="612775" cy="612775"/>
            </a:xfrm>
            <a:custGeom>
              <a:avLst/>
              <a:gdLst>
                <a:gd name="T0" fmla="*/ 223 w 386"/>
                <a:gd name="T1" fmla="*/ 386 h 386"/>
                <a:gd name="T2" fmla="*/ 386 w 386"/>
                <a:gd name="T3" fmla="*/ 223 h 386"/>
                <a:gd name="T4" fmla="*/ 333 w 386"/>
                <a:gd name="T5" fmla="*/ 102 h 386"/>
                <a:gd name="T6" fmla="*/ 376 w 386"/>
                <a:gd name="T7" fmla="*/ 212 h 386"/>
                <a:gd name="T8" fmla="*/ 213 w 386"/>
                <a:gd name="T9" fmla="*/ 376 h 386"/>
                <a:gd name="T10" fmla="*/ 102 w 386"/>
                <a:gd name="T11" fmla="*/ 333 h 386"/>
                <a:gd name="T12" fmla="*/ 223 w 386"/>
                <a:gd name="T13" fmla="*/ 386 h 386"/>
                <a:gd name="T14" fmla="*/ 10 w 386"/>
                <a:gd name="T15" fmla="*/ 223 h 386"/>
                <a:gd name="T16" fmla="*/ 223 w 386"/>
                <a:gd name="T17" fmla="*/ 10 h 386"/>
                <a:gd name="T18" fmla="*/ 368 w 386"/>
                <a:gd name="T19" fmla="*/ 67 h 386"/>
                <a:gd name="T20" fmla="*/ 213 w 386"/>
                <a:gd name="T21" fmla="*/ 0 h 386"/>
                <a:gd name="T22" fmla="*/ 0 w 386"/>
                <a:gd name="T23" fmla="*/ 212 h 386"/>
                <a:gd name="T24" fmla="*/ 68 w 386"/>
                <a:gd name="T25" fmla="*/ 368 h 386"/>
                <a:gd name="T26" fmla="*/ 10 w 386"/>
                <a:gd name="T27" fmla="*/ 223 h 386"/>
                <a:gd name="T28" fmla="*/ 10 w 386"/>
                <a:gd name="T29" fmla="*/ 223 h 386"/>
                <a:gd name="T30" fmla="*/ 10 w 386"/>
                <a:gd name="T31" fmla="*/ 223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6" h="386">
                  <a:moveTo>
                    <a:pt x="223" y="386"/>
                  </a:moveTo>
                  <a:cubicBezTo>
                    <a:pt x="313" y="386"/>
                    <a:pt x="386" y="313"/>
                    <a:pt x="386" y="223"/>
                  </a:cubicBezTo>
                  <a:cubicBezTo>
                    <a:pt x="386" y="175"/>
                    <a:pt x="366" y="132"/>
                    <a:pt x="333" y="102"/>
                  </a:cubicBezTo>
                  <a:cubicBezTo>
                    <a:pt x="360" y="131"/>
                    <a:pt x="376" y="170"/>
                    <a:pt x="376" y="212"/>
                  </a:cubicBezTo>
                  <a:cubicBezTo>
                    <a:pt x="376" y="303"/>
                    <a:pt x="303" y="376"/>
                    <a:pt x="213" y="376"/>
                  </a:cubicBezTo>
                  <a:cubicBezTo>
                    <a:pt x="170" y="376"/>
                    <a:pt x="132" y="359"/>
                    <a:pt x="102" y="333"/>
                  </a:cubicBezTo>
                  <a:cubicBezTo>
                    <a:pt x="132" y="365"/>
                    <a:pt x="175" y="386"/>
                    <a:pt x="223" y="386"/>
                  </a:cubicBezTo>
                  <a:close/>
                  <a:moveTo>
                    <a:pt x="10" y="223"/>
                  </a:moveTo>
                  <a:cubicBezTo>
                    <a:pt x="10" y="105"/>
                    <a:pt x="106" y="10"/>
                    <a:pt x="223" y="10"/>
                  </a:cubicBezTo>
                  <a:cubicBezTo>
                    <a:pt x="279" y="10"/>
                    <a:pt x="330" y="32"/>
                    <a:pt x="368" y="67"/>
                  </a:cubicBezTo>
                  <a:cubicBezTo>
                    <a:pt x="329" y="26"/>
                    <a:pt x="274" y="0"/>
                    <a:pt x="213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274"/>
                    <a:pt x="26" y="329"/>
                    <a:pt x="68" y="368"/>
                  </a:cubicBezTo>
                  <a:cubicBezTo>
                    <a:pt x="32" y="330"/>
                    <a:pt x="10" y="279"/>
                    <a:pt x="10" y="223"/>
                  </a:cubicBezTo>
                  <a:close/>
                  <a:moveTo>
                    <a:pt x="10" y="223"/>
                  </a:moveTo>
                  <a:cubicBezTo>
                    <a:pt x="10" y="223"/>
                    <a:pt x="10" y="223"/>
                    <a:pt x="10" y="223"/>
                  </a:cubicBezTo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Freeform 119"/>
            <p:cNvSpPr/>
            <p:nvPr>
              <p:custDataLst>
                <p:tags r:id="rId77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178 w 377"/>
                <a:gd name="T1" fmla="*/ 34 h 328"/>
                <a:gd name="T2" fmla="*/ 155 w 377"/>
                <a:gd name="T3" fmla="*/ 11 h 328"/>
                <a:gd name="T4" fmla="*/ 130 w 377"/>
                <a:gd name="T5" fmla="*/ 0 h 328"/>
                <a:gd name="T6" fmla="*/ 34 w 377"/>
                <a:gd name="T7" fmla="*/ 0 h 328"/>
                <a:gd name="T8" fmla="*/ 0 w 377"/>
                <a:gd name="T9" fmla="*/ 35 h 328"/>
                <a:gd name="T10" fmla="*/ 0 w 377"/>
                <a:gd name="T11" fmla="*/ 293 h 328"/>
                <a:gd name="T12" fmla="*/ 34 w 377"/>
                <a:gd name="T13" fmla="*/ 328 h 328"/>
                <a:gd name="T14" fmla="*/ 342 w 377"/>
                <a:gd name="T15" fmla="*/ 328 h 328"/>
                <a:gd name="T16" fmla="*/ 377 w 377"/>
                <a:gd name="T17" fmla="*/ 293 h 328"/>
                <a:gd name="T18" fmla="*/ 377 w 377"/>
                <a:gd name="T19" fmla="*/ 80 h 328"/>
                <a:gd name="T20" fmla="*/ 342 w 377"/>
                <a:gd name="T21" fmla="*/ 45 h 328"/>
                <a:gd name="T22" fmla="*/ 203 w 377"/>
                <a:gd name="T23" fmla="*/ 45 h 328"/>
                <a:gd name="T24" fmla="*/ 178 w 377"/>
                <a:gd name="T25" fmla="*/ 3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7" h="328">
                  <a:moveTo>
                    <a:pt x="178" y="34"/>
                  </a:moveTo>
                  <a:cubicBezTo>
                    <a:pt x="155" y="11"/>
                    <a:pt x="155" y="11"/>
                    <a:pt x="155" y="11"/>
                  </a:cubicBezTo>
                  <a:cubicBezTo>
                    <a:pt x="149" y="4"/>
                    <a:pt x="140" y="0"/>
                    <a:pt x="13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ubicBezTo>
                    <a:pt x="377" y="80"/>
                    <a:pt x="377" y="80"/>
                    <a:pt x="377" y="80"/>
                  </a:cubicBezTo>
                  <a:cubicBezTo>
                    <a:pt x="377" y="60"/>
                    <a:pt x="361" y="45"/>
                    <a:pt x="342" y="45"/>
                  </a:cubicBezTo>
                  <a:cubicBezTo>
                    <a:pt x="203" y="45"/>
                    <a:pt x="203" y="45"/>
                    <a:pt x="203" y="45"/>
                  </a:cubicBezTo>
                  <a:cubicBezTo>
                    <a:pt x="193" y="45"/>
                    <a:pt x="184" y="41"/>
                    <a:pt x="178" y="34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Line 120"/>
            <p:cNvSpPr>
              <a:spLocks noChangeShapeType="1"/>
            </p:cNvSpPr>
            <p:nvPr>
              <p:custDataLst>
                <p:tags r:id="rId78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Line 121"/>
            <p:cNvSpPr>
              <a:spLocks noChangeShapeType="1"/>
            </p:cNvSpPr>
            <p:nvPr>
              <p:custDataLst>
                <p:tags r:id="rId79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Freeform 122"/>
            <p:cNvSpPr>
              <a:spLocks noEditPoints="1"/>
            </p:cNvSpPr>
            <p:nvPr>
              <p:custDataLst>
                <p:tags r:id="rId80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38 w 377"/>
                <a:gd name="T1" fmla="*/ 0 h 328"/>
                <a:gd name="T2" fmla="*/ 34 w 377"/>
                <a:gd name="T3" fmla="*/ 0 h 328"/>
                <a:gd name="T4" fmla="*/ 0 w 377"/>
                <a:gd name="T5" fmla="*/ 35 h 328"/>
                <a:gd name="T6" fmla="*/ 0 w 377"/>
                <a:gd name="T7" fmla="*/ 42 h 328"/>
                <a:gd name="T8" fmla="*/ 38 w 377"/>
                <a:gd name="T9" fmla="*/ 0 h 328"/>
                <a:gd name="T10" fmla="*/ 377 w 377"/>
                <a:gd name="T11" fmla="*/ 80 h 328"/>
                <a:gd name="T12" fmla="*/ 347 w 377"/>
                <a:gd name="T13" fmla="*/ 45 h 328"/>
                <a:gd name="T14" fmla="*/ 377 w 377"/>
                <a:gd name="T15" fmla="*/ 114 h 328"/>
                <a:gd name="T16" fmla="*/ 377 w 377"/>
                <a:gd name="T17" fmla="*/ 80 h 328"/>
                <a:gd name="T18" fmla="*/ 377 w 377"/>
                <a:gd name="T19" fmla="*/ 293 h 328"/>
                <a:gd name="T20" fmla="*/ 377 w 377"/>
                <a:gd name="T21" fmla="*/ 208 h 328"/>
                <a:gd name="T22" fmla="*/ 300 w 377"/>
                <a:gd name="T23" fmla="*/ 328 h 328"/>
                <a:gd name="T24" fmla="*/ 342 w 377"/>
                <a:gd name="T25" fmla="*/ 328 h 328"/>
                <a:gd name="T26" fmla="*/ 377 w 377"/>
                <a:gd name="T27" fmla="*/ 293 h 328"/>
                <a:gd name="T28" fmla="*/ 0 w 377"/>
                <a:gd name="T29" fmla="*/ 281 h 328"/>
                <a:gd name="T30" fmla="*/ 0 w 377"/>
                <a:gd name="T31" fmla="*/ 293 h 328"/>
                <a:gd name="T32" fmla="*/ 34 w 377"/>
                <a:gd name="T33" fmla="*/ 328 h 328"/>
                <a:gd name="T34" fmla="*/ 45 w 377"/>
                <a:gd name="T35" fmla="*/ 328 h 328"/>
                <a:gd name="T36" fmla="*/ 0 w 377"/>
                <a:gd name="T37" fmla="*/ 281 h 328"/>
                <a:gd name="T38" fmla="*/ 0 w 377"/>
                <a:gd name="T39" fmla="*/ 281 h 328"/>
                <a:gd name="T40" fmla="*/ 0 w 377"/>
                <a:gd name="T41" fmla="*/ 28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1" y="26"/>
                    <a:pt x="23" y="12"/>
                    <a:pt x="38" y="0"/>
                  </a:cubicBezTo>
                  <a:close/>
                  <a:moveTo>
                    <a:pt x="377" y="80"/>
                  </a:moveTo>
                  <a:cubicBezTo>
                    <a:pt x="377" y="62"/>
                    <a:pt x="364" y="48"/>
                    <a:pt x="347" y="45"/>
                  </a:cubicBezTo>
                  <a:cubicBezTo>
                    <a:pt x="361" y="66"/>
                    <a:pt x="371" y="89"/>
                    <a:pt x="377" y="114"/>
                  </a:cubicBezTo>
                  <a:lnTo>
                    <a:pt x="377" y="80"/>
                  </a:lnTo>
                  <a:close/>
                  <a:moveTo>
                    <a:pt x="377" y="293"/>
                  </a:moveTo>
                  <a:cubicBezTo>
                    <a:pt x="377" y="208"/>
                    <a:pt x="377" y="208"/>
                    <a:pt x="377" y="208"/>
                  </a:cubicBezTo>
                  <a:cubicBezTo>
                    <a:pt x="366" y="257"/>
                    <a:pt x="338" y="299"/>
                    <a:pt x="300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lose/>
                  <a:moveTo>
                    <a:pt x="0" y="281"/>
                  </a:move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45" y="328"/>
                    <a:pt x="45" y="328"/>
                    <a:pt x="45" y="328"/>
                  </a:cubicBezTo>
                  <a:cubicBezTo>
                    <a:pt x="27" y="314"/>
                    <a:pt x="12" y="299"/>
                    <a:pt x="0" y="281"/>
                  </a:cubicBezTo>
                  <a:close/>
                  <a:moveTo>
                    <a:pt x="0" y="281"/>
                  </a:moveTo>
                  <a:cubicBezTo>
                    <a:pt x="0" y="281"/>
                    <a:pt x="0" y="281"/>
                    <a:pt x="0" y="281"/>
                  </a:cubicBezTo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Freeform 123"/>
            <p:cNvSpPr>
              <a:spLocks noEditPoints="1"/>
            </p:cNvSpPr>
            <p:nvPr>
              <p:custDataLst>
                <p:tags r:id="rId81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64 w 377"/>
                <a:gd name="T1" fmla="*/ 0 h 328"/>
                <a:gd name="T2" fmla="*/ 38 w 377"/>
                <a:gd name="T3" fmla="*/ 0 h 328"/>
                <a:gd name="T4" fmla="*/ 0 w 377"/>
                <a:gd name="T5" fmla="*/ 42 h 328"/>
                <a:gd name="T6" fmla="*/ 0 w 377"/>
                <a:gd name="T7" fmla="*/ 73 h 328"/>
                <a:gd name="T8" fmla="*/ 64 w 377"/>
                <a:gd name="T9" fmla="*/ 0 h 328"/>
                <a:gd name="T10" fmla="*/ 0 w 377"/>
                <a:gd name="T11" fmla="*/ 229 h 328"/>
                <a:gd name="T12" fmla="*/ 0 w 377"/>
                <a:gd name="T13" fmla="*/ 281 h 328"/>
                <a:gd name="T14" fmla="*/ 45 w 377"/>
                <a:gd name="T15" fmla="*/ 328 h 328"/>
                <a:gd name="T16" fmla="*/ 123 w 377"/>
                <a:gd name="T17" fmla="*/ 328 h 328"/>
                <a:gd name="T18" fmla="*/ 0 w 377"/>
                <a:gd name="T19" fmla="*/ 229 h 328"/>
                <a:gd name="T20" fmla="*/ 377 w 377"/>
                <a:gd name="T21" fmla="*/ 208 h 328"/>
                <a:gd name="T22" fmla="*/ 377 w 377"/>
                <a:gd name="T23" fmla="*/ 114 h 328"/>
                <a:gd name="T24" fmla="*/ 347 w 377"/>
                <a:gd name="T25" fmla="*/ 45 h 328"/>
                <a:gd name="T26" fmla="*/ 342 w 377"/>
                <a:gd name="T27" fmla="*/ 45 h 328"/>
                <a:gd name="T28" fmla="*/ 310 w 377"/>
                <a:gd name="T29" fmla="*/ 45 h 328"/>
                <a:gd name="T30" fmla="*/ 345 w 377"/>
                <a:gd name="T31" fmla="*/ 151 h 328"/>
                <a:gd name="T32" fmla="*/ 204 w 377"/>
                <a:gd name="T33" fmla="*/ 328 h 328"/>
                <a:gd name="T34" fmla="*/ 300 w 377"/>
                <a:gd name="T35" fmla="*/ 328 h 328"/>
                <a:gd name="T36" fmla="*/ 377 w 377"/>
                <a:gd name="T37" fmla="*/ 208 h 328"/>
                <a:gd name="T38" fmla="*/ 377 w 377"/>
                <a:gd name="T39" fmla="*/ 208 h 328"/>
                <a:gd name="T40" fmla="*/ 377 w 377"/>
                <a:gd name="T41" fmla="*/ 20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64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23" y="12"/>
                    <a:pt x="11" y="26"/>
                    <a:pt x="0" y="4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4" y="43"/>
                    <a:pt x="36" y="18"/>
                    <a:pt x="64" y="0"/>
                  </a:cubicBezTo>
                  <a:close/>
                  <a:moveTo>
                    <a:pt x="0" y="229"/>
                  </a:moveTo>
                  <a:cubicBezTo>
                    <a:pt x="0" y="281"/>
                    <a:pt x="0" y="281"/>
                    <a:pt x="0" y="281"/>
                  </a:cubicBezTo>
                  <a:cubicBezTo>
                    <a:pt x="12" y="299"/>
                    <a:pt x="27" y="314"/>
                    <a:pt x="45" y="328"/>
                  </a:cubicBezTo>
                  <a:cubicBezTo>
                    <a:pt x="123" y="328"/>
                    <a:pt x="123" y="328"/>
                    <a:pt x="123" y="328"/>
                  </a:cubicBezTo>
                  <a:cubicBezTo>
                    <a:pt x="68" y="315"/>
                    <a:pt x="23" y="278"/>
                    <a:pt x="0" y="229"/>
                  </a:cubicBezTo>
                  <a:close/>
                  <a:moveTo>
                    <a:pt x="377" y="208"/>
                  </a:moveTo>
                  <a:cubicBezTo>
                    <a:pt x="377" y="114"/>
                    <a:pt x="377" y="114"/>
                    <a:pt x="377" y="114"/>
                  </a:cubicBezTo>
                  <a:cubicBezTo>
                    <a:pt x="371" y="89"/>
                    <a:pt x="361" y="66"/>
                    <a:pt x="347" y="45"/>
                  </a:cubicBezTo>
                  <a:cubicBezTo>
                    <a:pt x="346" y="45"/>
                    <a:pt x="344" y="45"/>
                    <a:pt x="342" y="45"/>
                  </a:cubicBezTo>
                  <a:cubicBezTo>
                    <a:pt x="310" y="45"/>
                    <a:pt x="310" y="45"/>
                    <a:pt x="310" y="45"/>
                  </a:cubicBezTo>
                  <a:cubicBezTo>
                    <a:pt x="332" y="75"/>
                    <a:pt x="345" y="112"/>
                    <a:pt x="345" y="151"/>
                  </a:cubicBezTo>
                  <a:cubicBezTo>
                    <a:pt x="345" y="237"/>
                    <a:pt x="285" y="309"/>
                    <a:pt x="204" y="328"/>
                  </a:cubicBezTo>
                  <a:cubicBezTo>
                    <a:pt x="300" y="328"/>
                    <a:pt x="300" y="328"/>
                    <a:pt x="300" y="328"/>
                  </a:cubicBezTo>
                  <a:cubicBezTo>
                    <a:pt x="338" y="299"/>
                    <a:pt x="366" y="257"/>
                    <a:pt x="377" y="208"/>
                  </a:cubicBezTo>
                  <a:close/>
                  <a:moveTo>
                    <a:pt x="377" y="208"/>
                  </a:moveTo>
                  <a:cubicBezTo>
                    <a:pt x="377" y="208"/>
                    <a:pt x="377" y="208"/>
                    <a:pt x="377" y="208"/>
                  </a:cubicBezTo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Freeform 124"/>
            <p:cNvSpPr>
              <a:spLocks noEditPoints="1"/>
            </p:cNvSpPr>
            <p:nvPr>
              <p:custDataLst>
                <p:tags r:id="rId82"/>
              </p:custDataLst>
            </p:nvPr>
          </p:nvSpPr>
          <p:spPr bwMode="auto">
            <a:xfrm>
              <a:off x="6119813" y="1795463"/>
              <a:ext cx="547688" cy="520700"/>
            </a:xfrm>
            <a:custGeom>
              <a:avLst/>
              <a:gdLst>
                <a:gd name="T0" fmla="*/ 345 w 345"/>
                <a:gd name="T1" fmla="*/ 151 h 328"/>
                <a:gd name="T2" fmla="*/ 310 w 345"/>
                <a:gd name="T3" fmla="*/ 45 h 328"/>
                <a:gd name="T4" fmla="*/ 272 w 345"/>
                <a:gd name="T5" fmla="*/ 45 h 328"/>
                <a:gd name="T6" fmla="*/ 307 w 345"/>
                <a:gd name="T7" fmla="*/ 141 h 328"/>
                <a:gd name="T8" fmla="*/ 154 w 345"/>
                <a:gd name="T9" fmla="*/ 294 h 328"/>
                <a:gd name="T10" fmla="*/ 2 w 345"/>
                <a:gd name="T11" fmla="*/ 141 h 328"/>
                <a:gd name="T12" fmla="*/ 98 w 345"/>
                <a:gd name="T13" fmla="*/ 0 h 328"/>
                <a:gd name="T14" fmla="*/ 64 w 345"/>
                <a:gd name="T15" fmla="*/ 0 h 328"/>
                <a:gd name="T16" fmla="*/ 0 w 345"/>
                <a:gd name="T17" fmla="*/ 73 h 328"/>
                <a:gd name="T18" fmla="*/ 0 w 345"/>
                <a:gd name="T19" fmla="*/ 229 h 328"/>
                <a:gd name="T20" fmla="*/ 123 w 345"/>
                <a:gd name="T21" fmla="*/ 328 h 328"/>
                <a:gd name="T22" fmla="*/ 204 w 345"/>
                <a:gd name="T23" fmla="*/ 328 h 328"/>
                <a:gd name="T24" fmla="*/ 345 w 345"/>
                <a:gd name="T25" fmla="*/ 151 h 328"/>
                <a:gd name="T26" fmla="*/ 345 w 345"/>
                <a:gd name="T27" fmla="*/ 151 h 328"/>
                <a:gd name="T28" fmla="*/ 345 w 345"/>
                <a:gd name="T29" fmla="*/ 15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5" h="328">
                  <a:moveTo>
                    <a:pt x="345" y="151"/>
                  </a:moveTo>
                  <a:cubicBezTo>
                    <a:pt x="345" y="112"/>
                    <a:pt x="332" y="75"/>
                    <a:pt x="310" y="45"/>
                  </a:cubicBezTo>
                  <a:cubicBezTo>
                    <a:pt x="272" y="45"/>
                    <a:pt x="272" y="45"/>
                    <a:pt x="272" y="45"/>
                  </a:cubicBezTo>
                  <a:cubicBezTo>
                    <a:pt x="294" y="71"/>
                    <a:pt x="307" y="105"/>
                    <a:pt x="307" y="141"/>
                  </a:cubicBezTo>
                  <a:cubicBezTo>
                    <a:pt x="307" y="226"/>
                    <a:pt x="239" y="294"/>
                    <a:pt x="154" y="294"/>
                  </a:cubicBezTo>
                  <a:cubicBezTo>
                    <a:pt x="70" y="294"/>
                    <a:pt x="2" y="226"/>
                    <a:pt x="2" y="141"/>
                  </a:cubicBezTo>
                  <a:cubicBezTo>
                    <a:pt x="2" y="77"/>
                    <a:pt x="42" y="22"/>
                    <a:pt x="9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36" y="18"/>
                    <a:pt x="14" y="43"/>
                    <a:pt x="0" y="73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3" y="278"/>
                    <a:pt x="68" y="315"/>
                    <a:pt x="123" y="328"/>
                  </a:cubicBezTo>
                  <a:cubicBezTo>
                    <a:pt x="204" y="328"/>
                    <a:pt x="204" y="328"/>
                    <a:pt x="204" y="328"/>
                  </a:cubicBezTo>
                  <a:cubicBezTo>
                    <a:pt x="285" y="309"/>
                    <a:pt x="345" y="237"/>
                    <a:pt x="345" y="151"/>
                  </a:cubicBezTo>
                  <a:close/>
                  <a:moveTo>
                    <a:pt x="345" y="151"/>
                  </a:moveTo>
                  <a:cubicBezTo>
                    <a:pt x="345" y="151"/>
                    <a:pt x="345" y="151"/>
                    <a:pt x="345" y="151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Freeform 125"/>
            <p:cNvSpPr>
              <a:spLocks noEditPoints="1"/>
            </p:cNvSpPr>
            <p:nvPr>
              <p:custDataLst>
                <p:tags r:id="rId83"/>
              </p:custDataLst>
            </p:nvPr>
          </p:nvSpPr>
          <p:spPr bwMode="auto">
            <a:xfrm>
              <a:off x="6122988" y="1795463"/>
              <a:ext cx="484188" cy="466725"/>
            </a:xfrm>
            <a:custGeom>
              <a:avLst/>
              <a:gdLst>
                <a:gd name="T0" fmla="*/ 0 w 305"/>
                <a:gd name="T1" fmla="*/ 141 h 294"/>
                <a:gd name="T2" fmla="*/ 152 w 305"/>
                <a:gd name="T3" fmla="*/ 294 h 294"/>
                <a:gd name="T4" fmla="*/ 305 w 305"/>
                <a:gd name="T5" fmla="*/ 141 h 294"/>
                <a:gd name="T6" fmla="*/ 270 w 305"/>
                <a:gd name="T7" fmla="*/ 45 h 294"/>
                <a:gd name="T8" fmla="*/ 232 w 305"/>
                <a:gd name="T9" fmla="*/ 45 h 294"/>
                <a:gd name="T10" fmla="*/ 267 w 305"/>
                <a:gd name="T11" fmla="*/ 132 h 294"/>
                <a:gd name="T12" fmla="*/ 144 w 305"/>
                <a:gd name="T13" fmla="*/ 255 h 294"/>
                <a:gd name="T14" fmla="*/ 20 w 305"/>
                <a:gd name="T15" fmla="*/ 132 h 294"/>
                <a:gd name="T16" fmla="*/ 144 w 305"/>
                <a:gd name="T17" fmla="*/ 8 h 294"/>
                <a:gd name="T18" fmla="*/ 151 w 305"/>
                <a:gd name="T19" fmla="*/ 8 h 294"/>
                <a:gd name="T20" fmla="*/ 128 w 305"/>
                <a:gd name="T21" fmla="*/ 0 h 294"/>
                <a:gd name="T22" fmla="*/ 96 w 305"/>
                <a:gd name="T23" fmla="*/ 0 h 294"/>
                <a:gd name="T24" fmla="*/ 0 w 305"/>
                <a:gd name="T25" fmla="*/ 141 h 294"/>
                <a:gd name="T26" fmla="*/ 0 w 305"/>
                <a:gd name="T27" fmla="*/ 141 h 294"/>
                <a:gd name="T28" fmla="*/ 0 w 305"/>
                <a:gd name="T29" fmla="*/ 14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5" h="294">
                  <a:moveTo>
                    <a:pt x="0" y="141"/>
                  </a:moveTo>
                  <a:cubicBezTo>
                    <a:pt x="0" y="226"/>
                    <a:pt x="68" y="294"/>
                    <a:pt x="152" y="294"/>
                  </a:cubicBezTo>
                  <a:cubicBezTo>
                    <a:pt x="237" y="294"/>
                    <a:pt x="305" y="226"/>
                    <a:pt x="305" y="141"/>
                  </a:cubicBezTo>
                  <a:cubicBezTo>
                    <a:pt x="305" y="105"/>
                    <a:pt x="292" y="71"/>
                    <a:pt x="270" y="45"/>
                  </a:cubicBezTo>
                  <a:cubicBezTo>
                    <a:pt x="232" y="45"/>
                    <a:pt x="232" y="45"/>
                    <a:pt x="232" y="45"/>
                  </a:cubicBezTo>
                  <a:cubicBezTo>
                    <a:pt x="254" y="67"/>
                    <a:pt x="267" y="98"/>
                    <a:pt x="267" y="132"/>
                  </a:cubicBezTo>
                  <a:cubicBezTo>
                    <a:pt x="267" y="200"/>
                    <a:pt x="212" y="255"/>
                    <a:pt x="144" y="255"/>
                  </a:cubicBezTo>
                  <a:cubicBezTo>
                    <a:pt x="75" y="255"/>
                    <a:pt x="20" y="200"/>
                    <a:pt x="20" y="132"/>
                  </a:cubicBezTo>
                  <a:cubicBezTo>
                    <a:pt x="20" y="63"/>
                    <a:pt x="75" y="8"/>
                    <a:pt x="144" y="8"/>
                  </a:cubicBezTo>
                  <a:cubicBezTo>
                    <a:pt x="146" y="8"/>
                    <a:pt x="148" y="8"/>
                    <a:pt x="151" y="8"/>
                  </a:cubicBezTo>
                  <a:cubicBezTo>
                    <a:pt x="145" y="3"/>
                    <a:pt x="137" y="0"/>
                    <a:pt x="12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40" y="22"/>
                    <a:pt x="0" y="77"/>
                    <a:pt x="0" y="141"/>
                  </a:cubicBezTo>
                  <a:close/>
                  <a:moveTo>
                    <a:pt x="0" y="141"/>
                  </a:moveTo>
                  <a:cubicBezTo>
                    <a:pt x="0" y="141"/>
                    <a:pt x="0" y="141"/>
                    <a:pt x="0" y="141"/>
                  </a:cubicBezTo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Freeform 126"/>
            <p:cNvSpPr>
              <a:spLocks noEditPoints="1"/>
            </p:cNvSpPr>
            <p:nvPr>
              <p:custDataLst>
                <p:tags r:id="rId84"/>
              </p:custDataLst>
            </p:nvPr>
          </p:nvSpPr>
          <p:spPr bwMode="auto">
            <a:xfrm>
              <a:off x="6154738" y="1808163"/>
              <a:ext cx="392113" cy="392112"/>
            </a:xfrm>
            <a:custGeom>
              <a:avLst/>
              <a:gdLst>
                <a:gd name="T0" fmla="*/ 0 w 247"/>
                <a:gd name="T1" fmla="*/ 124 h 247"/>
                <a:gd name="T2" fmla="*/ 124 w 247"/>
                <a:gd name="T3" fmla="*/ 247 h 247"/>
                <a:gd name="T4" fmla="*/ 247 w 247"/>
                <a:gd name="T5" fmla="*/ 124 h 247"/>
                <a:gd name="T6" fmla="*/ 212 w 247"/>
                <a:gd name="T7" fmla="*/ 37 h 247"/>
                <a:gd name="T8" fmla="*/ 181 w 247"/>
                <a:gd name="T9" fmla="*/ 37 h 247"/>
                <a:gd name="T10" fmla="*/ 156 w 247"/>
                <a:gd name="T11" fmla="*/ 26 h 247"/>
                <a:gd name="T12" fmla="*/ 133 w 247"/>
                <a:gd name="T13" fmla="*/ 3 h 247"/>
                <a:gd name="T14" fmla="*/ 131 w 247"/>
                <a:gd name="T15" fmla="*/ 0 h 247"/>
                <a:gd name="T16" fmla="*/ 124 w 247"/>
                <a:gd name="T17" fmla="*/ 0 h 247"/>
                <a:gd name="T18" fmla="*/ 0 w 247"/>
                <a:gd name="T19" fmla="*/ 124 h 247"/>
                <a:gd name="T20" fmla="*/ 209 w 247"/>
                <a:gd name="T21" fmla="*/ 114 h 247"/>
                <a:gd name="T22" fmla="*/ 115 w 247"/>
                <a:gd name="T23" fmla="*/ 209 h 247"/>
                <a:gd name="T24" fmla="*/ 20 w 247"/>
                <a:gd name="T25" fmla="*/ 114 h 247"/>
                <a:gd name="T26" fmla="*/ 115 w 247"/>
                <a:gd name="T27" fmla="*/ 19 h 247"/>
                <a:gd name="T28" fmla="*/ 209 w 247"/>
                <a:gd name="T29" fmla="*/ 114 h 247"/>
                <a:gd name="T30" fmla="*/ 209 w 247"/>
                <a:gd name="T31" fmla="*/ 114 h 247"/>
                <a:gd name="T32" fmla="*/ 209 w 247"/>
                <a:gd name="T33" fmla="*/ 11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7" h="247">
                  <a:moveTo>
                    <a:pt x="0" y="124"/>
                  </a:moveTo>
                  <a:cubicBezTo>
                    <a:pt x="0" y="192"/>
                    <a:pt x="55" y="247"/>
                    <a:pt x="124" y="247"/>
                  </a:cubicBezTo>
                  <a:cubicBezTo>
                    <a:pt x="192" y="247"/>
                    <a:pt x="247" y="192"/>
                    <a:pt x="247" y="124"/>
                  </a:cubicBezTo>
                  <a:cubicBezTo>
                    <a:pt x="247" y="90"/>
                    <a:pt x="234" y="59"/>
                    <a:pt x="212" y="37"/>
                  </a:cubicBezTo>
                  <a:cubicBezTo>
                    <a:pt x="181" y="37"/>
                    <a:pt x="181" y="37"/>
                    <a:pt x="181" y="37"/>
                  </a:cubicBezTo>
                  <a:cubicBezTo>
                    <a:pt x="171" y="37"/>
                    <a:pt x="162" y="33"/>
                    <a:pt x="156" y="26"/>
                  </a:cubicBezTo>
                  <a:cubicBezTo>
                    <a:pt x="133" y="3"/>
                    <a:pt x="133" y="3"/>
                    <a:pt x="133" y="3"/>
                  </a:cubicBezTo>
                  <a:cubicBezTo>
                    <a:pt x="133" y="2"/>
                    <a:pt x="132" y="1"/>
                    <a:pt x="131" y="0"/>
                  </a:cubicBezTo>
                  <a:cubicBezTo>
                    <a:pt x="128" y="0"/>
                    <a:pt x="126" y="0"/>
                    <a:pt x="124" y="0"/>
                  </a:cubicBezTo>
                  <a:cubicBezTo>
                    <a:pt x="55" y="0"/>
                    <a:pt x="0" y="55"/>
                    <a:pt x="0" y="124"/>
                  </a:cubicBezTo>
                  <a:close/>
                  <a:moveTo>
                    <a:pt x="209" y="114"/>
                  </a:moveTo>
                  <a:cubicBezTo>
                    <a:pt x="209" y="166"/>
                    <a:pt x="167" y="209"/>
                    <a:pt x="115" y="209"/>
                  </a:cubicBezTo>
                  <a:cubicBezTo>
                    <a:pt x="62" y="209"/>
                    <a:pt x="20" y="166"/>
                    <a:pt x="20" y="114"/>
                  </a:cubicBezTo>
                  <a:cubicBezTo>
                    <a:pt x="20" y="61"/>
                    <a:pt x="62" y="19"/>
                    <a:pt x="115" y="19"/>
                  </a:cubicBezTo>
                  <a:cubicBezTo>
                    <a:pt x="167" y="19"/>
                    <a:pt x="209" y="61"/>
                    <a:pt x="209" y="114"/>
                  </a:cubicBezTo>
                  <a:close/>
                  <a:moveTo>
                    <a:pt x="209" y="114"/>
                  </a:moveTo>
                  <a:cubicBezTo>
                    <a:pt x="209" y="114"/>
                    <a:pt x="209" y="114"/>
                    <a:pt x="209" y="114"/>
                  </a:cubicBezTo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Freeform 127"/>
            <p:cNvSpPr>
              <a:spLocks noEditPoints="1"/>
            </p:cNvSpPr>
            <p:nvPr>
              <p:custDataLst>
                <p:tags r:id="rId85"/>
              </p:custDataLst>
            </p:nvPr>
          </p:nvSpPr>
          <p:spPr bwMode="auto">
            <a:xfrm>
              <a:off x="6186488" y="1838325"/>
              <a:ext cx="300038" cy="301625"/>
            </a:xfrm>
            <a:custGeom>
              <a:avLst/>
              <a:gdLst>
                <a:gd name="T0" fmla="*/ 0 w 189"/>
                <a:gd name="T1" fmla="*/ 95 h 190"/>
                <a:gd name="T2" fmla="*/ 95 w 189"/>
                <a:gd name="T3" fmla="*/ 190 h 190"/>
                <a:gd name="T4" fmla="*/ 189 w 189"/>
                <a:gd name="T5" fmla="*/ 95 h 190"/>
                <a:gd name="T6" fmla="*/ 95 w 189"/>
                <a:gd name="T7" fmla="*/ 0 h 190"/>
                <a:gd name="T8" fmla="*/ 0 w 189"/>
                <a:gd name="T9" fmla="*/ 95 h 190"/>
                <a:gd name="T10" fmla="*/ 152 w 189"/>
                <a:gd name="T11" fmla="*/ 85 h 190"/>
                <a:gd name="T12" fmla="*/ 86 w 189"/>
                <a:gd name="T13" fmla="*/ 151 h 190"/>
                <a:gd name="T14" fmla="*/ 20 w 189"/>
                <a:gd name="T15" fmla="*/ 85 h 190"/>
                <a:gd name="T16" fmla="*/ 86 w 189"/>
                <a:gd name="T17" fmla="*/ 19 h 190"/>
                <a:gd name="T18" fmla="*/ 152 w 189"/>
                <a:gd name="T19" fmla="*/ 85 h 190"/>
                <a:gd name="T20" fmla="*/ 152 w 189"/>
                <a:gd name="T21" fmla="*/ 85 h 190"/>
                <a:gd name="T22" fmla="*/ 152 w 189"/>
                <a:gd name="T23" fmla="*/ 8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190">
                  <a:moveTo>
                    <a:pt x="0" y="95"/>
                  </a:moveTo>
                  <a:cubicBezTo>
                    <a:pt x="0" y="147"/>
                    <a:pt x="42" y="190"/>
                    <a:pt x="95" y="190"/>
                  </a:cubicBezTo>
                  <a:cubicBezTo>
                    <a:pt x="147" y="190"/>
                    <a:pt x="189" y="147"/>
                    <a:pt x="189" y="95"/>
                  </a:cubicBezTo>
                  <a:cubicBezTo>
                    <a:pt x="189" y="42"/>
                    <a:pt x="147" y="0"/>
                    <a:pt x="95" y="0"/>
                  </a:cubicBezTo>
                  <a:cubicBezTo>
                    <a:pt x="42" y="0"/>
                    <a:pt x="0" y="42"/>
                    <a:pt x="0" y="95"/>
                  </a:cubicBezTo>
                  <a:close/>
                  <a:moveTo>
                    <a:pt x="152" y="85"/>
                  </a:moveTo>
                  <a:cubicBezTo>
                    <a:pt x="152" y="121"/>
                    <a:pt x="122" y="151"/>
                    <a:pt x="86" y="151"/>
                  </a:cubicBezTo>
                  <a:cubicBezTo>
                    <a:pt x="49" y="151"/>
                    <a:pt x="20" y="121"/>
                    <a:pt x="20" y="85"/>
                  </a:cubicBezTo>
                  <a:cubicBezTo>
                    <a:pt x="20" y="48"/>
                    <a:pt x="49" y="19"/>
                    <a:pt x="86" y="19"/>
                  </a:cubicBezTo>
                  <a:cubicBezTo>
                    <a:pt x="122" y="19"/>
                    <a:pt x="152" y="48"/>
                    <a:pt x="152" y="85"/>
                  </a:cubicBezTo>
                  <a:close/>
                  <a:moveTo>
                    <a:pt x="152" y="85"/>
                  </a:moveTo>
                  <a:cubicBezTo>
                    <a:pt x="152" y="85"/>
                    <a:pt x="152" y="85"/>
                    <a:pt x="152" y="85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Freeform 128"/>
            <p:cNvSpPr>
              <a:spLocks noEditPoints="1"/>
            </p:cNvSpPr>
            <p:nvPr>
              <p:custDataLst>
                <p:tags r:id="rId86"/>
              </p:custDataLst>
            </p:nvPr>
          </p:nvSpPr>
          <p:spPr bwMode="auto">
            <a:xfrm>
              <a:off x="6211888" y="1825625"/>
              <a:ext cx="120650" cy="26987"/>
            </a:xfrm>
            <a:custGeom>
              <a:avLst/>
              <a:gdLst>
                <a:gd name="T0" fmla="*/ 67 w 76"/>
                <a:gd name="T1" fmla="*/ 17 h 17"/>
                <a:gd name="T2" fmla="*/ 9 w 76"/>
                <a:gd name="T3" fmla="*/ 17 h 17"/>
                <a:gd name="T4" fmla="*/ 0 w 76"/>
                <a:gd name="T5" fmla="*/ 9 h 17"/>
                <a:gd name="T6" fmla="*/ 9 w 76"/>
                <a:gd name="T7" fmla="*/ 0 h 17"/>
                <a:gd name="T8" fmla="*/ 67 w 76"/>
                <a:gd name="T9" fmla="*/ 0 h 17"/>
                <a:gd name="T10" fmla="*/ 76 w 76"/>
                <a:gd name="T11" fmla="*/ 9 h 17"/>
                <a:gd name="T12" fmla="*/ 67 w 76"/>
                <a:gd name="T13" fmla="*/ 17 h 17"/>
                <a:gd name="T14" fmla="*/ 67 w 76"/>
                <a:gd name="T15" fmla="*/ 17 h 17"/>
                <a:gd name="T16" fmla="*/ 67 w 76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7">
                  <a:moveTo>
                    <a:pt x="67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2" y="0"/>
                    <a:pt x="76" y="4"/>
                    <a:pt x="76" y="9"/>
                  </a:cubicBezTo>
                  <a:cubicBezTo>
                    <a:pt x="76" y="13"/>
                    <a:pt x="72" y="17"/>
                    <a:pt x="67" y="17"/>
                  </a:cubicBezTo>
                  <a:close/>
                  <a:moveTo>
                    <a:pt x="67" y="17"/>
                  </a:moveTo>
                  <a:cubicBezTo>
                    <a:pt x="67" y="17"/>
                    <a:pt x="67" y="17"/>
                    <a:pt x="67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Freeform 129"/>
            <p:cNvSpPr>
              <a:spLocks noEditPoints="1"/>
            </p:cNvSpPr>
            <p:nvPr>
              <p:custDataLst>
                <p:tags r:id="rId87"/>
              </p:custDataLst>
            </p:nvPr>
          </p:nvSpPr>
          <p:spPr bwMode="auto">
            <a:xfrm>
              <a:off x="6159500" y="1825625"/>
              <a:ext cx="34925" cy="26987"/>
            </a:xfrm>
            <a:custGeom>
              <a:avLst/>
              <a:gdLst>
                <a:gd name="T0" fmla="*/ 14 w 22"/>
                <a:gd name="T1" fmla="*/ 17 h 17"/>
                <a:gd name="T2" fmla="*/ 9 w 22"/>
                <a:gd name="T3" fmla="*/ 17 h 17"/>
                <a:gd name="T4" fmla="*/ 0 w 22"/>
                <a:gd name="T5" fmla="*/ 9 h 17"/>
                <a:gd name="T6" fmla="*/ 9 w 22"/>
                <a:gd name="T7" fmla="*/ 0 h 17"/>
                <a:gd name="T8" fmla="*/ 14 w 22"/>
                <a:gd name="T9" fmla="*/ 0 h 17"/>
                <a:gd name="T10" fmla="*/ 22 w 22"/>
                <a:gd name="T11" fmla="*/ 9 h 17"/>
                <a:gd name="T12" fmla="*/ 14 w 22"/>
                <a:gd name="T13" fmla="*/ 17 h 17"/>
                <a:gd name="T14" fmla="*/ 14 w 22"/>
                <a:gd name="T15" fmla="*/ 17 h 17"/>
                <a:gd name="T16" fmla="*/ 14 w 22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7">
                  <a:moveTo>
                    <a:pt x="14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8" y="0"/>
                    <a:pt x="22" y="4"/>
                    <a:pt x="22" y="9"/>
                  </a:cubicBezTo>
                  <a:cubicBezTo>
                    <a:pt x="22" y="13"/>
                    <a:pt x="18" y="17"/>
                    <a:pt x="14" y="17"/>
                  </a:cubicBezTo>
                  <a:close/>
                  <a:moveTo>
                    <a:pt x="14" y="17"/>
                  </a:moveTo>
                  <a:cubicBezTo>
                    <a:pt x="14" y="17"/>
                    <a:pt x="14" y="17"/>
                    <a:pt x="14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Freeform 130"/>
            <p:cNvSpPr>
              <a:spLocks noEditPoints="1"/>
            </p:cNvSpPr>
            <p:nvPr>
              <p:custDataLst>
                <p:tags r:id="rId88"/>
              </p:custDataLst>
            </p:nvPr>
          </p:nvSpPr>
          <p:spPr bwMode="auto">
            <a:xfrm>
              <a:off x="9105900" y="1592263"/>
              <a:ext cx="666750" cy="666750"/>
            </a:xfrm>
            <a:custGeom>
              <a:avLst/>
              <a:gdLst>
                <a:gd name="T0" fmla="*/ 123 w 420"/>
                <a:gd name="T1" fmla="*/ 0 h 420"/>
                <a:gd name="T2" fmla="*/ 1 w 420"/>
                <a:gd name="T3" fmla="*/ 122 h 420"/>
                <a:gd name="T4" fmla="*/ 0 w 420"/>
                <a:gd name="T5" fmla="*/ 124 h 420"/>
                <a:gd name="T6" fmla="*/ 296 w 420"/>
                <a:gd name="T7" fmla="*/ 420 h 420"/>
                <a:gd name="T8" fmla="*/ 298 w 420"/>
                <a:gd name="T9" fmla="*/ 419 h 420"/>
                <a:gd name="T10" fmla="*/ 420 w 420"/>
                <a:gd name="T11" fmla="*/ 297 h 420"/>
                <a:gd name="T12" fmla="*/ 123 w 420"/>
                <a:gd name="T13" fmla="*/ 0 h 420"/>
                <a:gd name="T14" fmla="*/ 123 w 420"/>
                <a:gd name="T15" fmla="*/ 0 h 420"/>
                <a:gd name="T16" fmla="*/ 123 w 420"/>
                <a:gd name="T17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0" h="420">
                  <a:moveTo>
                    <a:pt x="123" y="0"/>
                  </a:moveTo>
                  <a:cubicBezTo>
                    <a:pt x="1" y="122"/>
                    <a:pt x="1" y="122"/>
                    <a:pt x="1" y="122"/>
                  </a:cubicBezTo>
                  <a:cubicBezTo>
                    <a:pt x="1" y="123"/>
                    <a:pt x="0" y="124"/>
                    <a:pt x="0" y="124"/>
                  </a:cubicBezTo>
                  <a:cubicBezTo>
                    <a:pt x="296" y="420"/>
                    <a:pt x="296" y="420"/>
                    <a:pt x="296" y="420"/>
                  </a:cubicBezTo>
                  <a:cubicBezTo>
                    <a:pt x="296" y="420"/>
                    <a:pt x="297" y="419"/>
                    <a:pt x="298" y="419"/>
                  </a:cubicBezTo>
                  <a:cubicBezTo>
                    <a:pt x="420" y="297"/>
                    <a:pt x="420" y="297"/>
                    <a:pt x="420" y="297"/>
                  </a:cubicBezTo>
                  <a:lnTo>
                    <a:pt x="123" y="0"/>
                  </a:lnTo>
                  <a:close/>
                  <a:moveTo>
                    <a:pt x="123" y="0"/>
                  </a:move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solidFill>
              <a:srgbClr val="E473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Freeform 131"/>
            <p:cNvSpPr>
              <a:spLocks noEditPoints="1"/>
            </p:cNvSpPr>
            <p:nvPr>
              <p:custDataLst>
                <p:tags r:id="rId89"/>
              </p:custDataLst>
            </p:nvPr>
          </p:nvSpPr>
          <p:spPr bwMode="auto">
            <a:xfrm>
              <a:off x="9075738" y="1498600"/>
              <a:ext cx="785813" cy="790575"/>
            </a:xfrm>
            <a:custGeom>
              <a:avLst/>
              <a:gdLst>
                <a:gd name="T0" fmla="*/ 470 w 495"/>
                <a:gd name="T1" fmla="*/ 348 h 498"/>
                <a:gd name="T2" fmla="*/ 477 w 495"/>
                <a:gd name="T3" fmla="*/ 341 h 498"/>
                <a:gd name="T4" fmla="*/ 488 w 495"/>
                <a:gd name="T5" fmla="*/ 317 h 498"/>
                <a:gd name="T6" fmla="*/ 488 w 495"/>
                <a:gd name="T7" fmla="*/ 317 h 498"/>
                <a:gd name="T8" fmla="*/ 480 w 495"/>
                <a:gd name="T9" fmla="*/ 281 h 498"/>
                <a:gd name="T10" fmla="*/ 485 w 495"/>
                <a:gd name="T11" fmla="*/ 277 h 498"/>
                <a:gd name="T12" fmla="*/ 485 w 495"/>
                <a:gd name="T13" fmla="*/ 241 h 498"/>
                <a:gd name="T14" fmla="*/ 469 w 495"/>
                <a:gd name="T15" fmla="*/ 225 h 498"/>
                <a:gd name="T16" fmla="*/ 435 w 495"/>
                <a:gd name="T17" fmla="*/ 69 h 498"/>
                <a:gd name="T18" fmla="*/ 434 w 495"/>
                <a:gd name="T19" fmla="*/ 64 h 498"/>
                <a:gd name="T20" fmla="*/ 429 w 495"/>
                <a:gd name="T21" fmla="*/ 63 h 498"/>
                <a:gd name="T22" fmla="*/ 314 w 495"/>
                <a:gd name="T23" fmla="*/ 37 h 498"/>
                <a:gd name="T24" fmla="*/ 271 w 495"/>
                <a:gd name="T25" fmla="*/ 28 h 498"/>
                <a:gd name="T26" fmla="*/ 253 w 495"/>
                <a:gd name="T27" fmla="*/ 9 h 498"/>
                <a:gd name="T28" fmla="*/ 218 w 495"/>
                <a:gd name="T29" fmla="*/ 9 h 498"/>
                <a:gd name="T30" fmla="*/ 212 w 495"/>
                <a:gd name="T31" fmla="*/ 16 h 498"/>
                <a:gd name="T32" fmla="*/ 185 w 495"/>
                <a:gd name="T33" fmla="*/ 11 h 498"/>
                <a:gd name="T34" fmla="*/ 148 w 495"/>
                <a:gd name="T35" fmla="*/ 30 h 498"/>
                <a:gd name="T36" fmla="*/ 8 w 495"/>
                <a:gd name="T37" fmla="*/ 170 h 498"/>
                <a:gd name="T38" fmla="*/ 6 w 495"/>
                <a:gd name="T39" fmla="*/ 194 h 498"/>
                <a:gd name="T40" fmla="*/ 304 w 495"/>
                <a:gd name="T41" fmla="*/ 492 h 498"/>
                <a:gd name="T42" fmla="*/ 328 w 495"/>
                <a:gd name="T43" fmla="*/ 490 h 498"/>
                <a:gd name="T44" fmla="*/ 470 w 495"/>
                <a:gd name="T45" fmla="*/ 348 h 498"/>
                <a:gd name="T46" fmla="*/ 315 w 495"/>
                <a:gd name="T47" fmla="*/ 479 h 498"/>
                <a:gd name="T48" fmla="*/ 19 w 495"/>
                <a:gd name="T49" fmla="*/ 183 h 498"/>
                <a:gd name="T50" fmla="*/ 20 w 495"/>
                <a:gd name="T51" fmla="*/ 181 h 498"/>
                <a:gd name="T52" fmla="*/ 142 w 495"/>
                <a:gd name="T53" fmla="*/ 59 h 498"/>
                <a:gd name="T54" fmla="*/ 439 w 495"/>
                <a:gd name="T55" fmla="*/ 356 h 498"/>
                <a:gd name="T56" fmla="*/ 317 w 495"/>
                <a:gd name="T57" fmla="*/ 478 h 498"/>
                <a:gd name="T58" fmla="*/ 315 w 495"/>
                <a:gd name="T59" fmla="*/ 479 h 498"/>
                <a:gd name="T60" fmla="*/ 197 w 495"/>
                <a:gd name="T61" fmla="*/ 30 h 498"/>
                <a:gd name="T62" fmla="*/ 167 w 495"/>
                <a:gd name="T63" fmla="*/ 61 h 498"/>
                <a:gd name="T64" fmla="*/ 154 w 495"/>
                <a:gd name="T65" fmla="*/ 48 h 498"/>
                <a:gd name="T66" fmla="*/ 159 w 495"/>
                <a:gd name="T67" fmla="*/ 42 h 498"/>
                <a:gd name="T68" fmla="*/ 160 w 495"/>
                <a:gd name="T69" fmla="*/ 42 h 498"/>
                <a:gd name="T70" fmla="*/ 185 w 495"/>
                <a:gd name="T71" fmla="*/ 28 h 498"/>
                <a:gd name="T72" fmla="*/ 197 w 495"/>
                <a:gd name="T73" fmla="*/ 30 h 498"/>
                <a:gd name="T74" fmla="*/ 241 w 495"/>
                <a:gd name="T75" fmla="*/ 21 h 498"/>
                <a:gd name="T76" fmla="*/ 473 w 495"/>
                <a:gd name="T77" fmla="*/ 253 h 498"/>
                <a:gd name="T78" fmla="*/ 473 w 495"/>
                <a:gd name="T79" fmla="*/ 264 h 498"/>
                <a:gd name="T80" fmla="*/ 419 w 495"/>
                <a:gd name="T81" fmla="*/ 318 h 498"/>
                <a:gd name="T82" fmla="*/ 399 w 495"/>
                <a:gd name="T83" fmla="*/ 298 h 498"/>
                <a:gd name="T84" fmla="*/ 399 w 495"/>
                <a:gd name="T85" fmla="*/ 281 h 498"/>
                <a:gd name="T86" fmla="*/ 221 w 495"/>
                <a:gd name="T87" fmla="*/ 104 h 498"/>
                <a:gd name="T88" fmla="*/ 205 w 495"/>
                <a:gd name="T89" fmla="*/ 103 h 498"/>
                <a:gd name="T90" fmla="*/ 176 w 495"/>
                <a:gd name="T91" fmla="*/ 75 h 498"/>
                <a:gd name="T92" fmla="*/ 230 w 495"/>
                <a:gd name="T93" fmla="*/ 21 h 498"/>
                <a:gd name="T94" fmla="*/ 241 w 495"/>
                <a:gd name="T95" fmla="*/ 21 h 498"/>
                <a:gd name="T96" fmla="*/ 420 w 495"/>
                <a:gd name="T97" fmla="*/ 78 h 498"/>
                <a:gd name="T98" fmla="*/ 447 w 495"/>
                <a:gd name="T99" fmla="*/ 203 h 498"/>
                <a:gd name="T100" fmla="*/ 293 w 495"/>
                <a:gd name="T101" fmla="*/ 50 h 498"/>
                <a:gd name="T102" fmla="*/ 311 w 495"/>
                <a:gd name="T103" fmla="*/ 54 h 498"/>
                <a:gd name="T104" fmla="*/ 420 w 495"/>
                <a:gd name="T105" fmla="*/ 78 h 498"/>
                <a:gd name="T106" fmla="*/ 466 w 495"/>
                <a:gd name="T107" fmla="*/ 328 h 498"/>
                <a:gd name="T108" fmla="*/ 465 w 495"/>
                <a:gd name="T109" fmla="*/ 328 h 498"/>
                <a:gd name="T110" fmla="*/ 450 w 495"/>
                <a:gd name="T111" fmla="*/ 344 h 498"/>
                <a:gd name="T112" fmla="*/ 434 w 495"/>
                <a:gd name="T113" fmla="*/ 328 h 498"/>
                <a:gd name="T114" fmla="*/ 466 w 495"/>
                <a:gd name="T115" fmla="*/ 295 h 498"/>
                <a:gd name="T116" fmla="*/ 471 w 495"/>
                <a:gd name="T117" fmla="*/ 319 h 498"/>
                <a:gd name="T118" fmla="*/ 466 w 495"/>
                <a:gd name="T119" fmla="*/ 328 h 498"/>
                <a:gd name="T120" fmla="*/ 466 w 495"/>
                <a:gd name="T121" fmla="*/ 328 h 498"/>
                <a:gd name="T122" fmla="*/ 466 w 495"/>
                <a:gd name="T123" fmla="*/ 32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95" h="498">
                  <a:moveTo>
                    <a:pt x="470" y="348"/>
                  </a:moveTo>
                  <a:cubicBezTo>
                    <a:pt x="477" y="341"/>
                    <a:pt x="477" y="341"/>
                    <a:pt x="477" y="341"/>
                  </a:cubicBezTo>
                  <a:cubicBezTo>
                    <a:pt x="479" y="339"/>
                    <a:pt x="489" y="329"/>
                    <a:pt x="488" y="317"/>
                  </a:cubicBezTo>
                  <a:cubicBezTo>
                    <a:pt x="488" y="317"/>
                    <a:pt x="488" y="317"/>
                    <a:pt x="488" y="317"/>
                  </a:cubicBezTo>
                  <a:cubicBezTo>
                    <a:pt x="487" y="313"/>
                    <a:pt x="484" y="299"/>
                    <a:pt x="480" y="281"/>
                  </a:cubicBezTo>
                  <a:cubicBezTo>
                    <a:pt x="485" y="277"/>
                    <a:pt x="485" y="277"/>
                    <a:pt x="485" y="277"/>
                  </a:cubicBezTo>
                  <a:cubicBezTo>
                    <a:pt x="495" y="267"/>
                    <a:pt x="495" y="251"/>
                    <a:pt x="485" y="241"/>
                  </a:cubicBezTo>
                  <a:cubicBezTo>
                    <a:pt x="469" y="225"/>
                    <a:pt x="469" y="225"/>
                    <a:pt x="469" y="225"/>
                  </a:cubicBezTo>
                  <a:cubicBezTo>
                    <a:pt x="454" y="157"/>
                    <a:pt x="436" y="75"/>
                    <a:pt x="435" y="69"/>
                  </a:cubicBezTo>
                  <a:cubicBezTo>
                    <a:pt x="434" y="64"/>
                    <a:pt x="434" y="64"/>
                    <a:pt x="434" y="64"/>
                  </a:cubicBezTo>
                  <a:cubicBezTo>
                    <a:pt x="429" y="63"/>
                    <a:pt x="429" y="63"/>
                    <a:pt x="429" y="63"/>
                  </a:cubicBezTo>
                  <a:cubicBezTo>
                    <a:pt x="428" y="63"/>
                    <a:pt x="372" y="50"/>
                    <a:pt x="314" y="37"/>
                  </a:cubicBezTo>
                  <a:cubicBezTo>
                    <a:pt x="298" y="33"/>
                    <a:pt x="284" y="30"/>
                    <a:pt x="271" y="28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43" y="0"/>
                    <a:pt x="228" y="0"/>
                    <a:pt x="218" y="9"/>
                  </a:cubicBezTo>
                  <a:cubicBezTo>
                    <a:pt x="212" y="16"/>
                    <a:pt x="212" y="16"/>
                    <a:pt x="212" y="16"/>
                  </a:cubicBezTo>
                  <a:cubicBezTo>
                    <a:pt x="190" y="11"/>
                    <a:pt x="186" y="11"/>
                    <a:pt x="185" y="11"/>
                  </a:cubicBezTo>
                  <a:cubicBezTo>
                    <a:pt x="165" y="12"/>
                    <a:pt x="150" y="28"/>
                    <a:pt x="148" y="30"/>
                  </a:cubicBezTo>
                  <a:cubicBezTo>
                    <a:pt x="8" y="170"/>
                    <a:pt x="8" y="170"/>
                    <a:pt x="8" y="170"/>
                  </a:cubicBezTo>
                  <a:cubicBezTo>
                    <a:pt x="1" y="177"/>
                    <a:pt x="0" y="188"/>
                    <a:pt x="6" y="194"/>
                  </a:cubicBezTo>
                  <a:cubicBezTo>
                    <a:pt x="304" y="492"/>
                    <a:pt x="304" y="492"/>
                    <a:pt x="304" y="492"/>
                  </a:cubicBezTo>
                  <a:cubicBezTo>
                    <a:pt x="310" y="498"/>
                    <a:pt x="321" y="497"/>
                    <a:pt x="328" y="490"/>
                  </a:cubicBezTo>
                  <a:lnTo>
                    <a:pt x="470" y="348"/>
                  </a:lnTo>
                  <a:close/>
                  <a:moveTo>
                    <a:pt x="315" y="479"/>
                  </a:moveTo>
                  <a:cubicBezTo>
                    <a:pt x="19" y="183"/>
                    <a:pt x="19" y="183"/>
                    <a:pt x="19" y="183"/>
                  </a:cubicBezTo>
                  <a:cubicBezTo>
                    <a:pt x="19" y="183"/>
                    <a:pt x="20" y="182"/>
                    <a:pt x="20" y="181"/>
                  </a:cubicBezTo>
                  <a:cubicBezTo>
                    <a:pt x="142" y="59"/>
                    <a:pt x="142" y="59"/>
                    <a:pt x="142" y="59"/>
                  </a:cubicBezTo>
                  <a:cubicBezTo>
                    <a:pt x="439" y="356"/>
                    <a:pt x="439" y="356"/>
                    <a:pt x="439" y="356"/>
                  </a:cubicBezTo>
                  <a:cubicBezTo>
                    <a:pt x="317" y="478"/>
                    <a:pt x="317" y="478"/>
                    <a:pt x="317" y="478"/>
                  </a:cubicBezTo>
                  <a:cubicBezTo>
                    <a:pt x="316" y="478"/>
                    <a:pt x="315" y="479"/>
                    <a:pt x="315" y="479"/>
                  </a:cubicBezTo>
                  <a:close/>
                  <a:moveTo>
                    <a:pt x="197" y="30"/>
                  </a:moveTo>
                  <a:cubicBezTo>
                    <a:pt x="167" y="61"/>
                    <a:pt x="167" y="61"/>
                    <a:pt x="167" y="61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60" y="42"/>
                    <a:pt x="160" y="42"/>
                    <a:pt x="160" y="42"/>
                  </a:cubicBezTo>
                  <a:cubicBezTo>
                    <a:pt x="160" y="42"/>
                    <a:pt x="172" y="29"/>
                    <a:pt x="185" y="28"/>
                  </a:cubicBezTo>
                  <a:cubicBezTo>
                    <a:pt x="186" y="28"/>
                    <a:pt x="189" y="29"/>
                    <a:pt x="197" y="30"/>
                  </a:cubicBezTo>
                  <a:close/>
                  <a:moveTo>
                    <a:pt x="241" y="21"/>
                  </a:moveTo>
                  <a:cubicBezTo>
                    <a:pt x="473" y="253"/>
                    <a:pt x="473" y="253"/>
                    <a:pt x="473" y="253"/>
                  </a:cubicBezTo>
                  <a:cubicBezTo>
                    <a:pt x="476" y="256"/>
                    <a:pt x="476" y="261"/>
                    <a:pt x="473" y="264"/>
                  </a:cubicBezTo>
                  <a:cubicBezTo>
                    <a:pt x="419" y="318"/>
                    <a:pt x="419" y="318"/>
                    <a:pt x="419" y="318"/>
                  </a:cubicBezTo>
                  <a:cubicBezTo>
                    <a:pt x="399" y="298"/>
                    <a:pt x="399" y="298"/>
                    <a:pt x="399" y="298"/>
                  </a:cubicBezTo>
                  <a:cubicBezTo>
                    <a:pt x="404" y="293"/>
                    <a:pt x="404" y="286"/>
                    <a:pt x="399" y="281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17" y="99"/>
                    <a:pt x="209" y="99"/>
                    <a:pt x="205" y="103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230" y="21"/>
                    <a:pt x="230" y="21"/>
                    <a:pt x="230" y="21"/>
                  </a:cubicBezTo>
                  <a:cubicBezTo>
                    <a:pt x="233" y="18"/>
                    <a:pt x="238" y="18"/>
                    <a:pt x="241" y="21"/>
                  </a:cubicBezTo>
                  <a:close/>
                  <a:moveTo>
                    <a:pt x="420" y="78"/>
                  </a:moveTo>
                  <a:cubicBezTo>
                    <a:pt x="424" y="95"/>
                    <a:pt x="435" y="150"/>
                    <a:pt x="447" y="203"/>
                  </a:cubicBezTo>
                  <a:cubicBezTo>
                    <a:pt x="293" y="50"/>
                    <a:pt x="293" y="50"/>
                    <a:pt x="293" y="50"/>
                  </a:cubicBezTo>
                  <a:cubicBezTo>
                    <a:pt x="299" y="51"/>
                    <a:pt x="305" y="52"/>
                    <a:pt x="311" y="54"/>
                  </a:cubicBezTo>
                  <a:cubicBezTo>
                    <a:pt x="358" y="64"/>
                    <a:pt x="405" y="75"/>
                    <a:pt x="420" y="78"/>
                  </a:cubicBezTo>
                  <a:close/>
                  <a:moveTo>
                    <a:pt x="466" y="328"/>
                  </a:moveTo>
                  <a:cubicBezTo>
                    <a:pt x="465" y="328"/>
                    <a:pt x="465" y="328"/>
                    <a:pt x="465" y="328"/>
                  </a:cubicBezTo>
                  <a:cubicBezTo>
                    <a:pt x="450" y="344"/>
                    <a:pt x="450" y="344"/>
                    <a:pt x="450" y="344"/>
                  </a:cubicBezTo>
                  <a:cubicBezTo>
                    <a:pt x="434" y="328"/>
                    <a:pt x="434" y="328"/>
                    <a:pt x="434" y="328"/>
                  </a:cubicBezTo>
                  <a:cubicBezTo>
                    <a:pt x="466" y="295"/>
                    <a:pt x="466" y="295"/>
                    <a:pt x="466" y="295"/>
                  </a:cubicBezTo>
                  <a:cubicBezTo>
                    <a:pt x="469" y="307"/>
                    <a:pt x="470" y="316"/>
                    <a:pt x="471" y="319"/>
                  </a:cubicBezTo>
                  <a:cubicBezTo>
                    <a:pt x="471" y="322"/>
                    <a:pt x="467" y="327"/>
                    <a:pt x="466" y="328"/>
                  </a:cubicBezTo>
                  <a:close/>
                  <a:moveTo>
                    <a:pt x="466" y="328"/>
                  </a:moveTo>
                  <a:cubicBezTo>
                    <a:pt x="466" y="328"/>
                    <a:pt x="466" y="328"/>
                    <a:pt x="466" y="328"/>
                  </a:cubicBezTo>
                </a:path>
              </a:pathLst>
            </a:custGeom>
            <a:solidFill>
              <a:srgbClr val="DA45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Freeform 132"/>
            <p:cNvSpPr>
              <a:spLocks noEditPoints="1"/>
            </p:cNvSpPr>
            <p:nvPr>
              <p:custDataLst>
                <p:tags r:id="rId90"/>
              </p:custDataLst>
            </p:nvPr>
          </p:nvSpPr>
          <p:spPr bwMode="auto">
            <a:xfrm>
              <a:off x="9320213" y="1543050"/>
              <a:ext cx="503238" cy="501650"/>
            </a:xfrm>
            <a:custGeom>
              <a:avLst/>
              <a:gdLst>
                <a:gd name="T0" fmla="*/ 293 w 317"/>
                <a:gd name="T1" fmla="*/ 175 h 316"/>
                <a:gd name="T2" fmla="*/ 266 w 317"/>
                <a:gd name="T3" fmla="*/ 50 h 316"/>
                <a:gd name="T4" fmla="*/ 157 w 317"/>
                <a:gd name="T5" fmla="*/ 26 h 316"/>
                <a:gd name="T6" fmla="*/ 139 w 317"/>
                <a:gd name="T7" fmla="*/ 22 h 316"/>
                <a:gd name="T8" fmla="*/ 293 w 317"/>
                <a:gd name="T9" fmla="*/ 175 h 316"/>
                <a:gd name="T10" fmla="*/ 280 w 317"/>
                <a:gd name="T11" fmla="*/ 300 h 316"/>
                <a:gd name="T12" fmla="*/ 296 w 317"/>
                <a:gd name="T13" fmla="*/ 316 h 316"/>
                <a:gd name="T14" fmla="*/ 311 w 317"/>
                <a:gd name="T15" fmla="*/ 300 h 316"/>
                <a:gd name="T16" fmla="*/ 312 w 317"/>
                <a:gd name="T17" fmla="*/ 300 h 316"/>
                <a:gd name="T18" fmla="*/ 317 w 317"/>
                <a:gd name="T19" fmla="*/ 291 h 316"/>
                <a:gd name="T20" fmla="*/ 312 w 317"/>
                <a:gd name="T21" fmla="*/ 267 h 316"/>
                <a:gd name="T22" fmla="*/ 280 w 317"/>
                <a:gd name="T23" fmla="*/ 300 h 316"/>
                <a:gd name="T24" fmla="*/ 6 w 317"/>
                <a:gd name="T25" fmla="*/ 14 h 316"/>
                <a:gd name="T26" fmla="*/ 5 w 317"/>
                <a:gd name="T27" fmla="*/ 14 h 316"/>
                <a:gd name="T28" fmla="*/ 0 w 317"/>
                <a:gd name="T29" fmla="*/ 20 h 316"/>
                <a:gd name="T30" fmla="*/ 13 w 317"/>
                <a:gd name="T31" fmla="*/ 33 h 316"/>
                <a:gd name="T32" fmla="*/ 43 w 317"/>
                <a:gd name="T33" fmla="*/ 2 h 316"/>
                <a:gd name="T34" fmla="*/ 31 w 317"/>
                <a:gd name="T35" fmla="*/ 0 h 316"/>
                <a:gd name="T36" fmla="*/ 6 w 317"/>
                <a:gd name="T37" fmla="*/ 14 h 316"/>
                <a:gd name="T38" fmla="*/ 6 w 317"/>
                <a:gd name="T39" fmla="*/ 14 h 316"/>
                <a:gd name="T40" fmla="*/ 6 w 317"/>
                <a:gd name="T41" fmla="*/ 1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7" h="316">
                  <a:moveTo>
                    <a:pt x="293" y="175"/>
                  </a:moveTo>
                  <a:cubicBezTo>
                    <a:pt x="281" y="122"/>
                    <a:pt x="270" y="67"/>
                    <a:pt x="266" y="50"/>
                  </a:cubicBezTo>
                  <a:cubicBezTo>
                    <a:pt x="251" y="47"/>
                    <a:pt x="204" y="36"/>
                    <a:pt x="157" y="26"/>
                  </a:cubicBezTo>
                  <a:cubicBezTo>
                    <a:pt x="151" y="24"/>
                    <a:pt x="145" y="23"/>
                    <a:pt x="139" y="22"/>
                  </a:cubicBezTo>
                  <a:lnTo>
                    <a:pt x="293" y="175"/>
                  </a:lnTo>
                  <a:close/>
                  <a:moveTo>
                    <a:pt x="280" y="300"/>
                  </a:moveTo>
                  <a:cubicBezTo>
                    <a:pt x="296" y="316"/>
                    <a:pt x="296" y="316"/>
                    <a:pt x="296" y="316"/>
                  </a:cubicBezTo>
                  <a:cubicBezTo>
                    <a:pt x="311" y="300"/>
                    <a:pt x="311" y="300"/>
                    <a:pt x="311" y="300"/>
                  </a:cubicBezTo>
                  <a:cubicBezTo>
                    <a:pt x="312" y="300"/>
                    <a:pt x="312" y="300"/>
                    <a:pt x="312" y="300"/>
                  </a:cubicBezTo>
                  <a:cubicBezTo>
                    <a:pt x="313" y="299"/>
                    <a:pt x="317" y="294"/>
                    <a:pt x="317" y="291"/>
                  </a:cubicBezTo>
                  <a:cubicBezTo>
                    <a:pt x="316" y="288"/>
                    <a:pt x="315" y="279"/>
                    <a:pt x="312" y="267"/>
                  </a:cubicBezTo>
                  <a:lnTo>
                    <a:pt x="280" y="300"/>
                  </a:lnTo>
                  <a:close/>
                  <a:moveTo>
                    <a:pt x="6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35" y="1"/>
                    <a:pt x="32" y="0"/>
                    <a:pt x="31" y="0"/>
                  </a:cubicBezTo>
                  <a:cubicBezTo>
                    <a:pt x="18" y="1"/>
                    <a:pt x="6" y="14"/>
                    <a:pt x="6" y="14"/>
                  </a:cubicBezTo>
                  <a:close/>
                  <a:moveTo>
                    <a:pt x="6" y="14"/>
                  </a:moveTo>
                  <a:cubicBezTo>
                    <a:pt x="6" y="14"/>
                    <a:pt x="6" y="14"/>
                    <a:pt x="6" y="14"/>
                  </a:cubicBezTo>
                </a:path>
              </a:pathLst>
            </a:custGeom>
            <a:solidFill>
              <a:srgbClr val="EC9D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Freeform 133"/>
            <p:cNvSpPr>
              <a:spLocks noEditPoints="1"/>
            </p:cNvSpPr>
            <p:nvPr>
              <p:custDataLst>
                <p:tags r:id="rId91"/>
              </p:custDataLst>
            </p:nvPr>
          </p:nvSpPr>
          <p:spPr bwMode="auto">
            <a:xfrm>
              <a:off x="9355138" y="1527175"/>
              <a:ext cx="476250" cy="476250"/>
            </a:xfrm>
            <a:custGeom>
              <a:avLst/>
              <a:gdLst>
                <a:gd name="T0" fmla="*/ 0 w 300"/>
                <a:gd name="T1" fmla="*/ 57 h 300"/>
                <a:gd name="T2" fmla="*/ 29 w 300"/>
                <a:gd name="T3" fmla="*/ 85 h 300"/>
                <a:gd name="T4" fmla="*/ 45 w 300"/>
                <a:gd name="T5" fmla="*/ 86 h 300"/>
                <a:gd name="T6" fmla="*/ 223 w 300"/>
                <a:gd name="T7" fmla="*/ 263 h 300"/>
                <a:gd name="T8" fmla="*/ 223 w 300"/>
                <a:gd name="T9" fmla="*/ 280 h 300"/>
                <a:gd name="T10" fmla="*/ 243 w 300"/>
                <a:gd name="T11" fmla="*/ 300 h 300"/>
                <a:gd name="T12" fmla="*/ 297 w 300"/>
                <a:gd name="T13" fmla="*/ 246 h 300"/>
                <a:gd name="T14" fmla="*/ 297 w 300"/>
                <a:gd name="T15" fmla="*/ 235 h 300"/>
                <a:gd name="T16" fmla="*/ 65 w 300"/>
                <a:gd name="T17" fmla="*/ 3 h 300"/>
                <a:gd name="T18" fmla="*/ 54 w 300"/>
                <a:gd name="T19" fmla="*/ 3 h 300"/>
                <a:gd name="T20" fmla="*/ 0 w 300"/>
                <a:gd name="T21" fmla="*/ 57 h 300"/>
                <a:gd name="T22" fmla="*/ 253 w 300"/>
                <a:gd name="T23" fmla="*/ 251 h 300"/>
                <a:gd name="T24" fmla="*/ 236 w 300"/>
                <a:gd name="T25" fmla="*/ 251 h 300"/>
                <a:gd name="T26" fmla="*/ 58 w 300"/>
                <a:gd name="T27" fmla="*/ 73 h 300"/>
                <a:gd name="T28" fmla="*/ 58 w 300"/>
                <a:gd name="T29" fmla="*/ 56 h 300"/>
                <a:gd name="T30" fmla="*/ 58 w 300"/>
                <a:gd name="T31" fmla="*/ 56 h 300"/>
                <a:gd name="T32" fmla="*/ 75 w 300"/>
                <a:gd name="T33" fmla="*/ 56 h 300"/>
                <a:gd name="T34" fmla="*/ 253 w 300"/>
                <a:gd name="T35" fmla="*/ 234 h 300"/>
                <a:gd name="T36" fmla="*/ 253 w 300"/>
                <a:gd name="T37" fmla="*/ 251 h 300"/>
                <a:gd name="T38" fmla="*/ 253 w 300"/>
                <a:gd name="T39" fmla="*/ 251 h 300"/>
                <a:gd name="T40" fmla="*/ 253 w 300"/>
                <a:gd name="T41" fmla="*/ 251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0" h="300">
                  <a:moveTo>
                    <a:pt x="0" y="57"/>
                  </a:moveTo>
                  <a:cubicBezTo>
                    <a:pt x="29" y="85"/>
                    <a:pt x="29" y="85"/>
                    <a:pt x="29" y="85"/>
                  </a:cubicBezTo>
                  <a:cubicBezTo>
                    <a:pt x="33" y="81"/>
                    <a:pt x="41" y="81"/>
                    <a:pt x="45" y="86"/>
                  </a:cubicBezTo>
                  <a:cubicBezTo>
                    <a:pt x="223" y="263"/>
                    <a:pt x="223" y="263"/>
                    <a:pt x="223" y="263"/>
                  </a:cubicBezTo>
                  <a:cubicBezTo>
                    <a:pt x="228" y="268"/>
                    <a:pt x="228" y="275"/>
                    <a:pt x="223" y="280"/>
                  </a:cubicBezTo>
                  <a:cubicBezTo>
                    <a:pt x="243" y="300"/>
                    <a:pt x="243" y="300"/>
                    <a:pt x="243" y="300"/>
                  </a:cubicBezTo>
                  <a:cubicBezTo>
                    <a:pt x="297" y="246"/>
                    <a:pt x="297" y="246"/>
                    <a:pt x="297" y="246"/>
                  </a:cubicBezTo>
                  <a:cubicBezTo>
                    <a:pt x="300" y="243"/>
                    <a:pt x="300" y="238"/>
                    <a:pt x="297" y="235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2" y="0"/>
                    <a:pt x="57" y="0"/>
                    <a:pt x="54" y="3"/>
                  </a:cubicBezTo>
                  <a:lnTo>
                    <a:pt x="0" y="57"/>
                  </a:lnTo>
                  <a:close/>
                  <a:moveTo>
                    <a:pt x="253" y="251"/>
                  </a:moveTo>
                  <a:cubicBezTo>
                    <a:pt x="248" y="255"/>
                    <a:pt x="241" y="255"/>
                    <a:pt x="236" y="251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4" y="68"/>
                    <a:pt x="54" y="61"/>
                    <a:pt x="58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3" y="51"/>
                    <a:pt x="70" y="51"/>
                    <a:pt x="75" y="56"/>
                  </a:cubicBezTo>
                  <a:cubicBezTo>
                    <a:pt x="253" y="234"/>
                    <a:pt x="253" y="234"/>
                    <a:pt x="253" y="234"/>
                  </a:cubicBezTo>
                  <a:cubicBezTo>
                    <a:pt x="257" y="238"/>
                    <a:pt x="257" y="246"/>
                    <a:pt x="253" y="251"/>
                  </a:cubicBezTo>
                  <a:close/>
                  <a:moveTo>
                    <a:pt x="253" y="251"/>
                  </a:moveTo>
                  <a:cubicBezTo>
                    <a:pt x="253" y="251"/>
                    <a:pt x="253" y="251"/>
                    <a:pt x="253" y="2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Freeform 134"/>
            <p:cNvSpPr>
              <a:spLocks noEditPoints="1"/>
            </p:cNvSpPr>
            <p:nvPr>
              <p:custDataLst>
                <p:tags r:id="rId92"/>
              </p:custDataLst>
            </p:nvPr>
          </p:nvSpPr>
          <p:spPr bwMode="auto">
            <a:xfrm>
              <a:off x="9440863" y="1608138"/>
              <a:ext cx="322263" cy="323850"/>
            </a:xfrm>
            <a:custGeom>
              <a:avLst/>
              <a:gdLst>
                <a:gd name="T0" fmla="*/ 199 w 203"/>
                <a:gd name="T1" fmla="*/ 200 h 204"/>
                <a:gd name="T2" fmla="*/ 199 w 203"/>
                <a:gd name="T3" fmla="*/ 183 h 204"/>
                <a:gd name="T4" fmla="*/ 21 w 203"/>
                <a:gd name="T5" fmla="*/ 5 h 204"/>
                <a:gd name="T6" fmla="*/ 4 w 203"/>
                <a:gd name="T7" fmla="*/ 5 h 204"/>
                <a:gd name="T8" fmla="*/ 4 w 203"/>
                <a:gd name="T9" fmla="*/ 5 h 204"/>
                <a:gd name="T10" fmla="*/ 4 w 203"/>
                <a:gd name="T11" fmla="*/ 22 h 204"/>
                <a:gd name="T12" fmla="*/ 182 w 203"/>
                <a:gd name="T13" fmla="*/ 200 h 204"/>
                <a:gd name="T14" fmla="*/ 199 w 203"/>
                <a:gd name="T15" fmla="*/ 200 h 204"/>
                <a:gd name="T16" fmla="*/ 199 w 203"/>
                <a:gd name="T17" fmla="*/ 200 h 204"/>
                <a:gd name="T18" fmla="*/ 199 w 203"/>
                <a:gd name="T19" fmla="*/ 20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04">
                  <a:moveTo>
                    <a:pt x="199" y="200"/>
                  </a:moveTo>
                  <a:cubicBezTo>
                    <a:pt x="203" y="195"/>
                    <a:pt x="203" y="187"/>
                    <a:pt x="199" y="183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6" y="0"/>
                    <a:pt x="9" y="0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0" y="10"/>
                    <a:pt x="0" y="17"/>
                    <a:pt x="4" y="22"/>
                  </a:cubicBezTo>
                  <a:cubicBezTo>
                    <a:pt x="182" y="200"/>
                    <a:pt x="182" y="200"/>
                    <a:pt x="182" y="200"/>
                  </a:cubicBezTo>
                  <a:cubicBezTo>
                    <a:pt x="187" y="204"/>
                    <a:pt x="194" y="204"/>
                    <a:pt x="199" y="200"/>
                  </a:cubicBezTo>
                  <a:close/>
                  <a:moveTo>
                    <a:pt x="199" y="200"/>
                  </a:moveTo>
                  <a:cubicBezTo>
                    <a:pt x="199" y="200"/>
                    <a:pt x="199" y="200"/>
                    <a:pt x="199" y="200"/>
                  </a:cubicBezTo>
                </a:path>
              </a:pathLst>
            </a:custGeom>
            <a:solidFill>
              <a:srgbClr val="DA4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Freeform 135"/>
            <p:cNvSpPr>
              <a:spLocks noEditPoints="1"/>
            </p:cNvSpPr>
            <p:nvPr>
              <p:custDataLst>
                <p:tags r:id="rId93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close/>
                  <a:moveTo>
                    <a:pt x="394" y="0"/>
                  </a:moveTo>
                  <a:lnTo>
                    <a:pt x="394" y="0"/>
                  </a:lnTo>
                  <a:close/>
                </a:path>
              </a:pathLst>
            </a:custGeom>
            <a:solidFill>
              <a:srgbClr val="FFDC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Freeform 136"/>
            <p:cNvSpPr>
              <a:spLocks noEditPoints="1"/>
            </p:cNvSpPr>
            <p:nvPr>
              <p:custDataLst>
                <p:tags r:id="rId94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moveTo>
                    <a:pt x="394" y="0"/>
                  </a:moveTo>
                  <a:lnTo>
                    <a:pt x="3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Freeform 137"/>
            <p:cNvSpPr>
              <a:spLocks noEditPoints="1"/>
            </p:cNvSpPr>
            <p:nvPr>
              <p:custDataLst>
                <p:tags r:id="rId95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close/>
                  <a:moveTo>
                    <a:pt x="356" y="0"/>
                  </a:moveTo>
                  <a:lnTo>
                    <a:pt x="356" y="0"/>
                  </a:lnTo>
                  <a:close/>
                </a:path>
              </a:pathLst>
            </a:custGeom>
            <a:solidFill>
              <a:srgbClr val="FEC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Freeform 138"/>
            <p:cNvSpPr>
              <a:spLocks noEditPoints="1"/>
            </p:cNvSpPr>
            <p:nvPr>
              <p:custDataLst>
                <p:tags r:id="rId96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moveTo>
                    <a:pt x="356" y="0"/>
                  </a:moveTo>
                  <a:lnTo>
                    <a:pt x="3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Freeform 139"/>
            <p:cNvSpPr>
              <a:spLocks noEditPoints="1"/>
            </p:cNvSpPr>
            <p:nvPr>
              <p:custDataLst>
                <p:tags r:id="rId97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close/>
                  <a:moveTo>
                    <a:pt x="12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AEA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7" name="Freeform 140"/>
            <p:cNvSpPr>
              <a:spLocks noEditPoints="1"/>
            </p:cNvSpPr>
            <p:nvPr>
              <p:custDataLst>
                <p:tags r:id="rId98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moveTo>
                    <a:pt x="12" y="0"/>
                  </a:move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Freeform 141"/>
            <p:cNvSpPr>
              <a:spLocks noEditPoints="1"/>
            </p:cNvSpPr>
            <p:nvPr>
              <p:custDataLst>
                <p:tags r:id="rId99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close/>
                  <a:moveTo>
                    <a:pt x="0" y="112"/>
                  </a:moveTo>
                  <a:lnTo>
                    <a:pt x="0" y="112"/>
                  </a:lnTo>
                  <a:close/>
                </a:path>
              </a:pathLst>
            </a:custGeom>
            <a:solidFill>
              <a:srgbClr val="CC9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Freeform 142"/>
            <p:cNvSpPr>
              <a:spLocks noEditPoints="1"/>
            </p:cNvSpPr>
            <p:nvPr>
              <p:custDataLst>
                <p:tags r:id="rId100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moveTo>
                    <a:pt x="0" y="112"/>
                  </a:moveTo>
                  <a:lnTo>
                    <a:pt x="0" y="1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Freeform 143"/>
            <p:cNvSpPr>
              <a:spLocks noEditPoints="1"/>
            </p:cNvSpPr>
            <p:nvPr>
              <p:custDataLst>
                <p:tags r:id="rId101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close/>
                  <a:moveTo>
                    <a:pt x="43" y="0"/>
                  </a:moveTo>
                  <a:lnTo>
                    <a:pt x="4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" name="Freeform 144"/>
            <p:cNvSpPr>
              <a:spLocks noEditPoints="1"/>
            </p:cNvSpPr>
            <p:nvPr>
              <p:custDataLst>
                <p:tags r:id="rId102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moveTo>
                    <a:pt x="43" y="0"/>
                  </a:moveTo>
                  <a:lnTo>
                    <a:pt x="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Freeform 145"/>
            <p:cNvSpPr>
              <a:spLocks noEditPoints="1"/>
            </p:cNvSpPr>
            <p:nvPr>
              <p:custDataLst>
                <p:tags r:id="rId103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close/>
                  <a:moveTo>
                    <a:pt x="85" y="23"/>
                  </a:moveTo>
                  <a:lnTo>
                    <a:pt x="85" y="23"/>
                  </a:lnTo>
                  <a:close/>
                </a:path>
              </a:pathLst>
            </a:custGeom>
            <a:solidFill>
              <a:srgbClr val="F0B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Freeform 146"/>
            <p:cNvSpPr>
              <a:spLocks noEditPoints="1"/>
            </p:cNvSpPr>
            <p:nvPr>
              <p:custDataLst>
                <p:tags r:id="rId104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moveTo>
                    <a:pt x="85" y="23"/>
                  </a:moveTo>
                  <a:lnTo>
                    <a:pt x="85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" name="Freeform 147"/>
            <p:cNvSpPr>
              <a:spLocks noEditPoints="1"/>
            </p:cNvSpPr>
            <p:nvPr>
              <p:custDataLst>
                <p:tags r:id="rId105"/>
              </p:custDataLst>
            </p:nvPr>
          </p:nvSpPr>
          <p:spPr bwMode="auto">
            <a:xfrm>
              <a:off x="9744075" y="1862138"/>
              <a:ext cx="642938" cy="641350"/>
            </a:xfrm>
            <a:custGeom>
              <a:avLst/>
              <a:gdLst>
                <a:gd name="T0" fmla="*/ 48 w 405"/>
                <a:gd name="T1" fmla="*/ 404 h 404"/>
                <a:gd name="T2" fmla="*/ 34 w 405"/>
                <a:gd name="T3" fmla="*/ 370 h 404"/>
                <a:gd name="T4" fmla="*/ 0 w 405"/>
                <a:gd name="T5" fmla="*/ 356 h 404"/>
                <a:gd name="T6" fmla="*/ 357 w 405"/>
                <a:gd name="T7" fmla="*/ 0 h 404"/>
                <a:gd name="T8" fmla="*/ 405 w 405"/>
                <a:gd name="T9" fmla="*/ 48 h 404"/>
                <a:gd name="T10" fmla="*/ 48 w 405"/>
                <a:gd name="T11" fmla="*/ 404 h 404"/>
                <a:gd name="T12" fmla="*/ 48 w 405"/>
                <a:gd name="T13" fmla="*/ 404 h 404"/>
                <a:gd name="T14" fmla="*/ 48 w 405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5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1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5" y="48"/>
                    <a:pt x="405" y="48"/>
                    <a:pt x="405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EE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" name="Freeform 148"/>
            <p:cNvSpPr>
              <a:spLocks noEditPoints="1"/>
            </p:cNvSpPr>
            <p:nvPr>
              <p:custDataLst>
                <p:tags r:id="rId106"/>
              </p:custDataLst>
            </p:nvPr>
          </p:nvSpPr>
          <p:spPr bwMode="auto">
            <a:xfrm>
              <a:off x="9820275" y="1938338"/>
              <a:ext cx="641350" cy="641350"/>
            </a:xfrm>
            <a:custGeom>
              <a:avLst/>
              <a:gdLst>
                <a:gd name="T0" fmla="*/ 48 w 404"/>
                <a:gd name="T1" fmla="*/ 404 h 404"/>
                <a:gd name="T2" fmla="*/ 34 w 404"/>
                <a:gd name="T3" fmla="*/ 370 h 404"/>
                <a:gd name="T4" fmla="*/ 0 w 404"/>
                <a:gd name="T5" fmla="*/ 356 h 404"/>
                <a:gd name="T6" fmla="*/ 357 w 404"/>
                <a:gd name="T7" fmla="*/ 0 h 404"/>
                <a:gd name="T8" fmla="*/ 404 w 404"/>
                <a:gd name="T9" fmla="*/ 48 h 404"/>
                <a:gd name="T10" fmla="*/ 48 w 404"/>
                <a:gd name="T11" fmla="*/ 404 h 404"/>
                <a:gd name="T12" fmla="*/ 48 w 404"/>
                <a:gd name="T13" fmla="*/ 404 h 404"/>
                <a:gd name="T14" fmla="*/ 48 w 404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0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6" name="Freeform 149"/>
            <p:cNvSpPr>
              <a:spLocks noEditPoints="1"/>
            </p:cNvSpPr>
            <p:nvPr>
              <p:custDataLst>
                <p:tags r:id="rId107"/>
              </p:custDataLst>
            </p:nvPr>
          </p:nvSpPr>
          <p:spPr bwMode="auto">
            <a:xfrm>
              <a:off x="9896475" y="2014538"/>
              <a:ext cx="641350" cy="641350"/>
            </a:xfrm>
            <a:custGeom>
              <a:avLst/>
              <a:gdLst>
                <a:gd name="T0" fmla="*/ 48 w 404"/>
                <a:gd name="T1" fmla="*/ 403 h 403"/>
                <a:gd name="T2" fmla="*/ 34 w 404"/>
                <a:gd name="T3" fmla="*/ 370 h 403"/>
                <a:gd name="T4" fmla="*/ 0 w 404"/>
                <a:gd name="T5" fmla="*/ 356 h 403"/>
                <a:gd name="T6" fmla="*/ 356 w 404"/>
                <a:gd name="T7" fmla="*/ 0 h 403"/>
                <a:gd name="T8" fmla="*/ 404 w 404"/>
                <a:gd name="T9" fmla="*/ 48 h 403"/>
                <a:gd name="T10" fmla="*/ 48 w 404"/>
                <a:gd name="T11" fmla="*/ 403 h 403"/>
                <a:gd name="T12" fmla="*/ 48 w 404"/>
                <a:gd name="T13" fmla="*/ 403 h 403"/>
                <a:gd name="T14" fmla="*/ 48 w 404"/>
                <a:gd name="T15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3">
                  <a:moveTo>
                    <a:pt x="48" y="403"/>
                  </a:moveTo>
                  <a:cubicBezTo>
                    <a:pt x="48" y="403"/>
                    <a:pt x="46" y="382"/>
                    <a:pt x="34" y="370"/>
                  </a:cubicBezTo>
                  <a:cubicBezTo>
                    <a:pt x="21" y="357"/>
                    <a:pt x="0" y="356"/>
                    <a:pt x="0" y="356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3"/>
                  </a:lnTo>
                  <a:close/>
                  <a:moveTo>
                    <a:pt x="48" y="403"/>
                  </a:moveTo>
                  <a:cubicBezTo>
                    <a:pt x="48" y="403"/>
                    <a:pt x="48" y="403"/>
                    <a:pt x="48" y="403"/>
                  </a:cubicBezTo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7" name="Freeform 150"/>
            <p:cNvSpPr>
              <a:spLocks noEditPoints="1"/>
            </p:cNvSpPr>
            <p:nvPr>
              <p:custDataLst>
                <p:tags r:id="rId108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close/>
                  <a:moveTo>
                    <a:pt x="27" y="0"/>
                  </a:moveTo>
                  <a:lnTo>
                    <a:pt x="27" y="0"/>
                  </a:lnTo>
                  <a:close/>
                </a:path>
              </a:pathLst>
            </a:custGeom>
            <a:solidFill>
              <a:srgbClr val="6358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8" name="Freeform 151"/>
            <p:cNvSpPr>
              <a:spLocks noEditPoints="1"/>
            </p:cNvSpPr>
            <p:nvPr>
              <p:custDataLst>
                <p:tags r:id="rId109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moveTo>
                    <a:pt x="27" y="0"/>
                  </a:moveTo>
                  <a:lnTo>
                    <a:pt x="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9" name="Freeform 152"/>
            <p:cNvSpPr>
              <a:spLocks noEditPoints="1"/>
            </p:cNvSpPr>
            <p:nvPr>
              <p:custDataLst>
                <p:tags r:id="rId110"/>
              </p:custDataLst>
            </p:nvPr>
          </p:nvSpPr>
          <p:spPr bwMode="auto">
            <a:xfrm>
              <a:off x="10310813" y="1744663"/>
              <a:ext cx="346075" cy="346075"/>
            </a:xfrm>
            <a:custGeom>
              <a:avLst/>
              <a:gdLst>
                <a:gd name="T0" fmla="*/ 143 w 218"/>
                <a:gd name="T1" fmla="*/ 218 h 218"/>
                <a:gd name="T2" fmla="*/ 0 w 218"/>
                <a:gd name="T3" fmla="*/ 74 h 218"/>
                <a:gd name="T4" fmla="*/ 34 w 218"/>
                <a:gd name="T5" fmla="*/ 40 h 218"/>
                <a:gd name="T6" fmla="*/ 178 w 218"/>
                <a:gd name="T7" fmla="*/ 40 h 218"/>
                <a:gd name="T8" fmla="*/ 178 w 218"/>
                <a:gd name="T9" fmla="*/ 183 h 218"/>
                <a:gd name="T10" fmla="*/ 143 w 218"/>
                <a:gd name="T11" fmla="*/ 218 h 218"/>
                <a:gd name="T12" fmla="*/ 143 w 218"/>
                <a:gd name="T13" fmla="*/ 218 h 218"/>
                <a:gd name="T14" fmla="*/ 143 w 218"/>
                <a:gd name="T15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218">
                  <a:moveTo>
                    <a:pt x="143" y="218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74" y="0"/>
                    <a:pt x="138" y="0"/>
                    <a:pt x="178" y="40"/>
                  </a:cubicBezTo>
                  <a:cubicBezTo>
                    <a:pt x="218" y="79"/>
                    <a:pt x="217" y="144"/>
                    <a:pt x="178" y="183"/>
                  </a:cubicBezTo>
                  <a:lnTo>
                    <a:pt x="143" y="218"/>
                  </a:lnTo>
                  <a:close/>
                  <a:moveTo>
                    <a:pt x="143" y="218"/>
                  </a:moveTo>
                  <a:cubicBezTo>
                    <a:pt x="143" y="218"/>
                    <a:pt x="143" y="218"/>
                    <a:pt x="143" y="218"/>
                  </a:cubicBezTo>
                </a:path>
              </a:pathLst>
            </a:custGeom>
            <a:solidFill>
              <a:srgbClr val="E57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0" name="Freeform 153"/>
            <p:cNvSpPr>
              <a:spLocks noEditPoints="1"/>
            </p:cNvSpPr>
            <p:nvPr>
              <p:custDataLst>
                <p:tags r:id="rId111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close/>
                  <a:moveTo>
                    <a:pt x="22" y="0"/>
                  </a:moveTo>
                  <a:lnTo>
                    <a:pt x="22" y="0"/>
                  </a:lnTo>
                  <a:close/>
                </a:path>
              </a:pathLst>
            </a:custGeom>
            <a:solidFill>
              <a:srgbClr val="E6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1" name="Freeform 154"/>
            <p:cNvSpPr>
              <a:spLocks noEditPoints="1"/>
            </p:cNvSpPr>
            <p:nvPr>
              <p:custDataLst>
                <p:tags r:id="rId112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moveTo>
                    <a:pt x="22" y="0"/>
                  </a:move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" name="Freeform 155"/>
            <p:cNvSpPr>
              <a:spLocks noEditPoints="1"/>
            </p:cNvSpPr>
            <p:nvPr>
              <p:custDataLst>
                <p:tags r:id="rId113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2F2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3" name="Freeform 156"/>
            <p:cNvSpPr>
              <a:spLocks noEditPoints="1"/>
            </p:cNvSpPr>
            <p:nvPr>
              <p:custDataLst>
                <p:tags r:id="rId114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4" name="Freeform 157"/>
            <p:cNvSpPr>
              <a:spLocks noEditPoints="1"/>
            </p:cNvSpPr>
            <p:nvPr>
              <p:custDataLst>
                <p:tags r:id="rId115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5" name="Freeform 158"/>
            <p:cNvSpPr>
              <a:spLocks noEditPoints="1"/>
            </p:cNvSpPr>
            <p:nvPr>
              <p:custDataLst>
                <p:tags r:id="rId116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6" name="Freeform 159"/>
            <p:cNvSpPr>
              <a:spLocks noEditPoints="1"/>
            </p:cNvSpPr>
            <p:nvPr>
              <p:custDataLst>
                <p:tags r:id="rId117"/>
              </p:custDataLst>
            </p:nvPr>
          </p:nvSpPr>
          <p:spPr bwMode="auto">
            <a:xfrm>
              <a:off x="10594975" y="1863725"/>
              <a:ext cx="30163" cy="96837"/>
            </a:xfrm>
            <a:custGeom>
              <a:avLst/>
              <a:gdLst>
                <a:gd name="T0" fmla="*/ 8 w 19"/>
                <a:gd name="T1" fmla="*/ 30 h 61"/>
                <a:gd name="T2" fmla="*/ 8 w 19"/>
                <a:gd name="T3" fmla="*/ 60 h 61"/>
                <a:gd name="T4" fmla="*/ 18 w 19"/>
                <a:gd name="T5" fmla="*/ 29 h 61"/>
                <a:gd name="T6" fmla="*/ 3 w 19"/>
                <a:gd name="T7" fmla="*/ 1 h 61"/>
                <a:gd name="T8" fmla="*/ 8 w 19"/>
                <a:gd name="T9" fmla="*/ 30 h 61"/>
                <a:gd name="T10" fmla="*/ 8 w 19"/>
                <a:gd name="T11" fmla="*/ 30 h 61"/>
                <a:gd name="T12" fmla="*/ 8 w 19"/>
                <a:gd name="T13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61">
                  <a:moveTo>
                    <a:pt x="8" y="30"/>
                  </a:moveTo>
                  <a:cubicBezTo>
                    <a:pt x="9" y="47"/>
                    <a:pt x="5" y="61"/>
                    <a:pt x="8" y="60"/>
                  </a:cubicBezTo>
                  <a:cubicBezTo>
                    <a:pt x="11" y="60"/>
                    <a:pt x="19" y="46"/>
                    <a:pt x="18" y="29"/>
                  </a:cubicBezTo>
                  <a:cubicBezTo>
                    <a:pt x="16" y="13"/>
                    <a:pt x="5" y="0"/>
                    <a:pt x="3" y="1"/>
                  </a:cubicBezTo>
                  <a:cubicBezTo>
                    <a:pt x="0" y="1"/>
                    <a:pt x="6" y="14"/>
                    <a:pt x="8" y="30"/>
                  </a:cubicBezTo>
                  <a:close/>
                  <a:moveTo>
                    <a:pt x="8" y="30"/>
                  </a:moveTo>
                  <a:cubicBezTo>
                    <a:pt x="8" y="30"/>
                    <a:pt x="8" y="30"/>
                    <a:pt x="8" y="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7" name="Freeform 160"/>
            <p:cNvSpPr>
              <a:spLocks noEditPoints="1"/>
            </p:cNvSpPr>
            <p:nvPr>
              <p:custDataLst>
                <p:tags r:id="rId118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close/>
                  <a:moveTo>
                    <a:pt x="55" y="62"/>
                  </a:moveTo>
                  <a:lnTo>
                    <a:pt x="55" y="62"/>
                  </a:lnTo>
                  <a:close/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8" name="Freeform 161"/>
            <p:cNvSpPr>
              <a:spLocks noEditPoints="1"/>
            </p:cNvSpPr>
            <p:nvPr>
              <p:custDataLst>
                <p:tags r:id="rId119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moveTo>
                    <a:pt x="55" y="62"/>
                  </a:moveTo>
                  <a:lnTo>
                    <a:pt x="55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9" name="Freeform 162"/>
            <p:cNvSpPr>
              <a:spLocks noEditPoints="1"/>
            </p:cNvSpPr>
            <p:nvPr>
              <p:custDataLst>
                <p:tags r:id="rId120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close/>
                  <a:moveTo>
                    <a:pt x="54" y="55"/>
                  </a:moveTo>
                  <a:lnTo>
                    <a:pt x="54" y="55"/>
                  </a:lnTo>
                  <a:close/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0" name="Freeform 163"/>
            <p:cNvSpPr>
              <a:spLocks noEditPoints="1"/>
            </p:cNvSpPr>
            <p:nvPr>
              <p:custDataLst>
                <p:tags r:id="rId121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moveTo>
                    <a:pt x="54" y="55"/>
                  </a:moveTo>
                  <a:lnTo>
                    <a:pt x="54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1" name="Freeform 164"/>
            <p:cNvSpPr>
              <a:spLocks noEditPoints="1"/>
            </p:cNvSpPr>
            <p:nvPr>
              <p:custDataLst>
                <p:tags r:id="rId122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close/>
                  <a:moveTo>
                    <a:pt x="55" y="48"/>
                  </a:moveTo>
                  <a:lnTo>
                    <a:pt x="55" y="48"/>
                  </a:lnTo>
                  <a:close/>
                </a:path>
              </a:pathLst>
            </a:custGeom>
            <a:solidFill>
              <a:srgbClr val="E2A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2" name="Freeform 165"/>
            <p:cNvSpPr>
              <a:spLocks noEditPoints="1"/>
            </p:cNvSpPr>
            <p:nvPr>
              <p:custDataLst>
                <p:tags r:id="rId123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moveTo>
                    <a:pt x="55" y="48"/>
                  </a:moveTo>
                  <a:lnTo>
                    <a:pt x="55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" name="Freeform 166"/>
            <p:cNvSpPr/>
            <p:nvPr>
              <p:custDataLst>
                <p:tags r:id="rId124"/>
              </p:custDataLst>
            </p:nvPr>
          </p:nvSpPr>
          <p:spPr bwMode="auto">
            <a:xfrm>
              <a:off x="10355263" y="3452813"/>
              <a:ext cx="760413" cy="763587"/>
            </a:xfrm>
            <a:custGeom>
              <a:avLst/>
              <a:gdLst>
                <a:gd name="T0" fmla="*/ 479 w 479"/>
                <a:gd name="T1" fmla="*/ 283 h 481"/>
                <a:gd name="T2" fmla="*/ 298 w 479"/>
                <a:gd name="T3" fmla="*/ 481 h 481"/>
                <a:gd name="T4" fmla="*/ 0 w 479"/>
                <a:gd name="T5" fmla="*/ 193 h 481"/>
                <a:gd name="T6" fmla="*/ 5 w 479"/>
                <a:gd name="T7" fmla="*/ 12 h 481"/>
                <a:gd name="T8" fmla="*/ 199 w 479"/>
                <a:gd name="T9" fmla="*/ 0 h 481"/>
                <a:gd name="T10" fmla="*/ 479 w 479"/>
                <a:gd name="T11" fmla="*/ 283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9" h="481">
                  <a:moveTo>
                    <a:pt x="479" y="283"/>
                  </a:moveTo>
                  <a:lnTo>
                    <a:pt x="298" y="481"/>
                  </a:lnTo>
                  <a:lnTo>
                    <a:pt x="0" y="193"/>
                  </a:lnTo>
                  <a:lnTo>
                    <a:pt x="5" y="12"/>
                  </a:lnTo>
                  <a:lnTo>
                    <a:pt x="199" y="0"/>
                  </a:lnTo>
                  <a:lnTo>
                    <a:pt x="479" y="28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4" name="Oval 167"/>
            <p:cNvSpPr>
              <a:spLocks noChangeArrowheads="1"/>
            </p:cNvSpPr>
            <p:nvPr>
              <p:custDataLst>
                <p:tags r:id="rId125"/>
              </p:custDataLst>
            </p:nvPr>
          </p:nvSpPr>
          <p:spPr bwMode="auto">
            <a:xfrm>
              <a:off x="10445750" y="3527425"/>
              <a:ext cx="149225" cy="150812"/>
            </a:xfrm>
            <a:prstGeom prst="ellipse">
              <a:avLst/>
            </a:prstGeom>
            <a:solidFill>
              <a:srgbClr val="7DC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5" name="Oval 168"/>
            <p:cNvSpPr>
              <a:spLocks noChangeArrowheads="1"/>
            </p:cNvSpPr>
            <p:nvPr>
              <p:custDataLst>
                <p:tags r:id="rId126"/>
              </p:custDataLst>
            </p:nvPr>
          </p:nvSpPr>
          <p:spPr bwMode="auto">
            <a:xfrm>
              <a:off x="10490200" y="3568700"/>
              <a:ext cx="66675" cy="682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6" name="Freeform 169"/>
            <p:cNvSpPr>
              <a:spLocks noEditPoints="1"/>
            </p:cNvSpPr>
            <p:nvPr>
              <p:custDataLst>
                <p:tags r:id="rId127"/>
              </p:custDataLst>
            </p:nvPr>
          </p:nvSpPr>
          <p:spPr bwMode="auto">
            <a:xfrm>
              <a:off x="9779000" y="2852738"/>
              <a:ext cx="841375" cy="862012"/>
            </a:xfrm>
            <a:custGeom>
              <a:avLst/>
              <a:gdLst>
                <a:gd name="T0" fmla="*/ 0 w 530"/>
                <a:gd name="T1" fmla="*/ 265 h 543"/>
                <a:gd name="T2" fmla="*/ 132 w 530"/>
                <a:gd name="T3" fmla="*/ 495 h 543"/>
                <a:gd name="T4" fmla="*/ 398 w 530"/>
                <a:gd name="T5" fmla="*/ 495 h 543"/>
                <a:gd name="T6" fmla="*/ 530 w 530"/>
                <a:gd name="T7" fmla="*/ 265 h 543"/>
                <a:gd name="T8" fmla="*/ 265 w 530"/>
                <a:gd name="T9" fmla="*/ 0 h 543"/>
                <a:gd name="T10" fmla="*/ 0 w 530"/>
                <a:gd name="T11" fmla="*/ 265 h 543"/>
                <a:gd name="T12" fmla="*/ 0 w 530"/>
                <a:gd name="T13" fmla="*/ 265 h 543"/>
                <a:gd name="T14" fmla="*/ 0 w 530"/>
                <a:gd name="T15" fmla="*/ 265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0" h="543">
                  <a:moveTo>
                    <a:pt x="0" y="265"/>
                  </a:moveTo>
                  <a:cubicBezTo>
                    <a:pt x="0" y="360"/>
                    <a:pt x="50" y="448"/>
                    <a:pt x="132" y="495"/>
                  </a:cubicBezTo>
                  <a:cubicBezTo>
                    <a:pt x="214" y="543"/>
                    <a:pt x="316" y="543"/>
                    <a:pt x="398" y="495"/>
                  </a:cubicBezTo>
                  <a:cubicBezTo>
                    <a:pt x="480" y="448"/>
                    <a:pt x="530" y="360"/>
                    <a:pt x="530" y="265"/>
                  </a:cubicBezTo>
                  <a:cubicBezTo>
                    <a:pt x="530" y="119"/>
                    <a:pt x="412" y="0"/>
                    <a:pt x="265" y="0"/>
                  </a:cubicBezTo>
                  <a:cubicBezTo>
                    <a:pt x="119" y="0"/>
                    <a:pt x="0" y="119"/>
                    <a:pt x="0" y="265"/>
                  </a:cubicBezTo>
                  <a:close/>
                  <a:moveTo>
                    <a:pt x="0" y="265"/>
                  </a:moveTo>
                  <a:cubicBezTo>
                    <a:pt x="0" y="265"/>
                    <a:pt x="0" y="265"/>
                    <a:pt x="0" y="265"/>
                  </a:cubicBezTo>
                </a:path>
              </a:pathLst>
            </a:custGeom>
            <a:solidFill>
              <a:srgbClr val="98C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7" name="Freeform 170"/>
            <p:cNvSpPr>
              <a:spLocks noEditPoints="1"/>
            </p:cNvSpPr>
            <p:nvPr>
              <p:custDataLst>
                <p:tags r:id="rId128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8" name="Freeform 171"/>
            <p:cNvSpPr>
              <a:spLocks noEditPoints="1"/>
            </p:cNvSpPr>
            <p:nvPr>
              <p:custDataLst>
                <p:tags r:id="rId129"/>
              </p:custDataLst>
            </p:nvPr>
          </p:nvSpPr>
          <p:spPr bwMode="auto">
            <a:xfrm>
              <a:off x="10117138" y="3190875"/>
              <a:ext cx="166688" cy="166687"/>
            </a:xfrm>
            <a:custGeom>
              <a:avLst/>
              <a:gdLst>
                <a:gd name="T0" fmla="*/ 0 w 105"/>
                <a:gd name="T1" fmla="*/ 52 h 105"/>
                <a:gd name="T2" fmla="*/ 52 w 105"/>
                <a:gd name="T3" fmla="*/ 105 h 105"/>
                <a:gd name="T4" fmla="*/ 105 w 105"/>
                <a:gd name="T5" fmla="*/ 52 h 105"/>
                <a:gd name="T6" fmla="*/ 52 w 105"/>
                <a:gd name="T7" fmla="*/ 0 h 105"/>
                <a:gd name="T8" fmla="*/ 0 w 105"/>
                <a:gd name="T9" fmla="*/ 52 h 105"/>
                <a:gd name="T10" fmla="*/ 0 w 105"/>
                <a:gd name="T11" fmla="*/ 52 h 105"/>
                <a:gd name="T12" fmla="*/ 0 w 105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105">
                  <a:moveTo>
                    <a:pt x="0" y="52"/>
                  </a:move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5" y="81"/>
                    <a:pt x="105" y="52"/>
                  </a:cubicBezTo>
                  <a:cubicBezTo>
                    <a:pt x="105" y="23"/>
                    <a:pt x="81" y="0"/>
                    <a:pt x="52" y="0"/>
                  </a:cubicBezTo>
                  <a:cubicBezTo>
                    <a:pt x="23" y="0"/>
                    <a:pt x="0" y="23"/>
                    <a:pt x="0" y="52"/>
                  </a:cubicBezTo>
                  <a:close/>
                  <a:moveTo>
                    <a:pt x="0" y="52"/>
                  </a:moveTo>
                  <a:cubicBezTo>
                    <a:pt x="0" y="52"/>
                    <a:pt x="0" y="52"/>
                    <a:pt x="0" y="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9" name="Freeform 172"/>
            <p:cNvSpPr>
              <a:spLocks noEditPoints="1"/>
            </p:cNvSpPr>
            <p:nvPr>
              <p:custDataLst>
                <p:tags r:id="rId130"/>
              </p:custDataLst>
            </p:nvPr>
          </p:nvSpPr>
          <p:spPr bwMode="auto">
            <a:xfrm>
              <a:off x="10093325" y="3168650"/>
              <a:ext cx="212725" cy="211137"/>
            </a:xfrm>
            <a:custGeom>
              <a:avLst/>
              <a:gdLst>
                <a:gd name="T0" fmla="*/ 67 w 134"/>
                <a:gd name="T1" fmla="*/ 133 h 133"/>
                <a:gd name="T2" fmla="*/ 0 w 134"/>
                <a:gd name="T3" fmla="*/ 66 h 133"/>
                <a:gd name="T4" fmla="*/ 67 w 134"/>
                <a:gd name="T5" fmla="*/ 0 h 133"/>
                <a:gd name="T6" fmla="*/ 134 w 134"/>
                <a:gd name="T7" fmla="*/ 66 h 133"/>
                <a:gd name="T8" fmla="*/ 67 w 134"/>
                <a:gd name="T9" fmla="*/ 133 h 133"/>
                <a:gd name="T10" fmla="*/ 67 w 134"/>
                <a:gd name="T11" fmla="*/ 28 h 133"/>
                <a:gd name="T12" fmla="*/ 67 w 134"/>
                <a:gd name="T13" fmla="*/ 28 h 133"/>
                <a:gd name="T14" fmla="*/ 67 w 134"/>
                <a:gd name="T15" fmla="*/ 28 h 133"/>
                <a:gd name="T16" fmla="*/ 67 w 134"/>
                <a:gd name="T17" fmla="*/ 2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33">
                  <a:moveTo>
                    <a:pt x="67" y="133"/>
                  </a:moveTo>
                  <a:cubicBezTo>
                    <a:pt x="30" y="133"/>
                    <a:pt x="0" y="103"/>
                    <a:pt x="0" y="66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104" y="0"/>
                    <a:pt x="134" y="30"/>
                    <a:pt x="134" y="66"/>
                  </a:cubicBezTo>
                  <a:cubicBezTo>
                    <a:pt x="134" y="103"/>
                    <a:pt x="104" y="133"/>
                    <a:pt x="67" y="133"/>
                  </a:cubicBezTo>
                  <a:close/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0" name="Freeform 173"/>
            <p:cNvSpPr>
              <a:spLocks noEditPoints="1"/>
            </p:cNvSpPr>
            <p:nvPr>
              <p:custDataLst>
                <p:tags r:id="rId131"/>
              </p:custDataLst>
            </p:nvPr>
          </p:nvSpPr>
          <p:spPr bwMode="auto">
            <a:xfrm>
              <a:off x="10229850" y="2908300"/>
              <a:ext cx="304800" cy="322262"/>
            </a:xfrm>
            <a:custGeom>
              <a:avLst/>
              <a:gdLst>
                <a:gd name="T0" fmla="*/ 42 w 192"/>
                <a:gd name="T1" fmla="*/ 203 h 203"/>
                <a:gd name="T2" fmla="*/ 192 w 192"/>
                <a:gd name="T3" fmla="*/ 61 h 203"/>
                <a:gd name="T4" fmla="*/ 103 w 192"/>
                <a:gd name="T5" fmla="*/ 0 h 203"/>
                <a:gd name="T6" fmla="*/ 0 w 192"/>
                <a:gd name="T7" fmla="*/ 166 h 203"/>
                <a:gd name="T8" fmla="*/ 42 w 192"/>
                <a:gd name="T9" fmla="*/ 203 h 203"/>
                <a:gd name="T10" fmla="*/ 42 w 192"/>
                <a:gd name="T11" fmla="*/ 203 h 203"/>
                <a:gd name="T12" fmla="*/ 42 w 192"/>
                <a:gd name="T13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42" y="203"/>
                  </a:moveTo>
                  <a:cubicBezTo>
                    <a:pt x="192" y="61"/>
                    <a:pt x="192" y="61"/>
                    <a:pt x="192" y="6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24" y="173"/>
                    <a:pt x="35" y="189"/>
                    <a:pt x="42" y="203"/>
                  </a:cubicBezTo>
                  <a:close/>
                  <a:moveTo>
                    <a:pt x="42" y="203"/>
                  </a:moveTo>
                  <a:cubicBezTo>
                    <a:pt x="42" y="203"/>
                    <a:pt x="42" y="203"/>
                    <a:pt x="42" y="203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1" name="Freeform 174"/>
            <p:cNvSpPr>
              <a:spLocks noEditPoints="1"/>
            </p:cNvSpPr>
            <p:nvPr>
              <p:custDataLst>
                <p:tags r:id="rId132"/>
              </p:custDataLst>
            </p:nvPr>
          </p:nvSpPr>
          <p:spPr bwMode="auto">
            <a:xfrm>
              <a:off x="10194925" y="2859088"/>
              <a:ext cx="198438" cy="312737"/>
            </a:xfrm>
            <a:custGeom>
              <a:avLst/>
              <a:gdLst>
                <a:gd name="T0" fmla="*/ 3 w 125"/>
                <a:gd name="T1" fmla="*/ 195 h 197"/>
                <a:gd name="T2" fmla="*/ 22 w 125"/>
                <a:gd name="T3" fmla="*/ 197 h 197"/>
                <a:gd name="T4" fmla="*/ 125 w 125"/>
                <a:gd name="T5" fmla="*/ 31 h 197"/>
                <a:gd name="T6" fmla="*/ 66 w 125"/>
                <a:gd name="T7" fmla="*/ 0 h 197"/>
                <a:gd name="T8" fmla="*/ 3 w 125"/>
                <a:gd name="T9" fmla="*/ 196 h 197"/>
                <a:gd name="T10" fmla="*/ 3 w 125"/>
                <a:gd name="T11" fmla="*/ 195 h 197"/>
                <a:gd name="T12" fmla="*/ 3 w 125"/>
                <a:gd name="T13" fmla="*/ 195 h 197"/>
                <a:gd name="T14" fmla="*/ 3 w 125"/>
                <a:gd name="T15" fmla="*/ 19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7">
                  <a:moveTo>
                    <a:pt x="3" y="195"/>
                  </a:moveTo>
                  <a:cubicBezTo>
                    <a:pt x="10" y="195"/>
                    <a:pt x="16" y="196"/>
                    <a:pt x="22" y="197"/>
                  </a:cubicBezTo>
                  <a:cubicBezTo>
                    <a:pt x="125" y="31"/>
                    <a:pt x="125" y="31"/>
                    <a:pt x="125" y="3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3" y="196"/>
                    <a:pt x="3" y="196"/>
                    <a:pt x="3" y="196"/>
                  </a:cubicBezTo>
                  <a:cubicBezTo>
                    <a:pt x="6" y="195"/>
                    <a:pt x="0" y="195"/>
                    <a:pt x="3" y="195"/>
                  </a:cubicBezTo>
                  <a:close/>
                  <a:moveTo>
                    <a:pt x="3" y="195"/>
                  </a:moveTo>
                  <a:cubicBezTo>
                    <a:pt x="3" y="195"/>
                    <a:pt x="3" y="195"/>
                    <a:pt x="3" y="1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2" name="Freeform 175"/>
            <p:cNvSpPr>
              <a:spLocks noEditPoints="1"/>
            </p:cNvSpPr>
            <p:nvPr>
              <p:custDataLst>
                <p:tags r:id="rId133"/>
              </p:custDataLst>
            </p:nvPr>
          </p:nvSpPr>
          <p:spPr bwMode="auto">
            <a:xfrm>
              <a:off x="9866313" y="3319463"/>
              <a:ext cx="304800" cy="322262"/>
            </a:xfrm>
            <a:custGeom>
              <a:avLst/>
              <a:gdLst>
                <a:gd name="T0" fmla="*/ 150 w 192"/>
                <a:gd name="T1" fmla="*/ 0 h 203"/>
                <a:gd name="T2" fmla="*/ 0 w 192"/>
                <a:gd name="T3" fmla="*/ 143 h 203"/>
                <a:gd name="T4" fmla="*/ 89 w 192"/>
                <a:gd name="T5" fmla="*/ 203 h 203"/>
                <a:gd name="T6" fmla="*/ 192 w 192"/>
                <a:gd name="T7" fmla="*/ 36 h 203"/>
                <a:gd name="T8" fmla="*/ 150 w 192"/>
                <a:gd name="T9" fmla="*/ 0 h 203"/>
                <a:gd name="T10" fmla="*/ 150 w 192"/>
                <a:gd name="T11" fmla="*/ 0 h 203"/>
                <a:gd name="T12" fmla="*/ 150 w 192"/>
                <a:gd name="T1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150" y="0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89" y="203"/>
                    <a:pt x="89" y="203"/>
                    <a:pt x="89" y="203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68" y="30"/>
                    <a:pt x="157" y="14"/>
                    <a:pt x="150" y="0"/>
                  </a:cubicBezTo>
                  <a:close/>
                  <a:moveTo>
                    <a:pt x="150" y="0"/>
                  </a:moveTo>
                  <a:cubicBezTo>
                    <a:pt x="150" y="0"/>
                    <a:pt x="150" y="0"/>
                    <a:pt x="150" y="0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" name="Freeform 176"/>
            <p:cNvSpPr>
              <a:spLocks noEditPoints="1"/>
            </p:cNvSpPr>
            <p:nvPr>
              <p:custDataLst>
                <p:tags r:id="rId134"/>
              </p:custDataLst>
            </p:nvPr>
          </p:nvSpPr>
          <p:spPr bwMode="auto">
            <a:xfrm>
              <a:off x="10007600" y="3376613"/>
              <a:ext cx="198438" cy="314325"/>
            </a:xfrm>
            <a:custGeom>
              <a:avLst/>
              <a:gdLst>
                <a:gd name="T0" fmla="*/ 122 w 125"/>
                <a:gd name="T1" fmla="*/ 3 h 198"/>
                <a:gd name="T2" fmla="*/ 103 w 125"/>
                <a:gd name="T3" fmla="*/ 0 h 198"/>
                <a:gd name="T4" fmla="*/ 0 w 125"/>
                <a:gd name="T5" fmla="*/ 167 h 198"/>
                <a:gd name="T6" fmla="*/ 60 w 125"/>
                <a:gd name="T7" fmla="*/ 198 h 198"/>
                <a:gd name="T8" fmla="*/ 122 w 125"/>
                <a:gd name="T9" fmla="*/ 2 h 198"/>
                <a:gd name="T10" fmla="*/ 122 w 125"/>
                <a:gd name="T11" fmla="*/ 3 h 198"/>
                <a:gd name="T12" fmla="*/ 122 w 125"/>
                <a:gd name="T13" fmla="*/ 3 h 198"/>
                <a:gd name="T14" fmla="*/ 122 w 125"/>
                <a:gd name="T15" fmla="*/ 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8">
                  <a:moveTo>
                    <a:pt x="122" y="3"/>
                  </a:moveTo>
                  <a:cubicBezTo>
                    <a:pt x="115" y="3"/>
                    <a:pt x="109" y="2"/>
                    <a:pt x="103" y="0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18" y="3"/>
                    <a:pt x="125" y="3"/>
                    <a:pt x="122" y="3"/>
                  </a:cubicBezTo>
                  <a:close/>
                  <a:moveTo>
                    <a:pt x="122" y="3"/>
                  </a:moveTo>
                  <a:cubicBezTo>
                    <a:pt x="122" y="3"/>
                    <a:pt x="122" y="3"/>
                    <a:pt x="12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4" name="Freeform 177"/>
            <p:cNvSpPr>
              <a:spLocks noEditPoints="1"/>
            </p:cNvSpPr>
            <p:nvPr>
              <p:custDataLst>
                <p:tags r:id="rId135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5" name="Freeform 178"/>
            <p:cNvSpPr>
              <a:spLocks noEditPoints="1"/>
            </p:cNvSpPr>
            <p:nvPr>
              <p:custDataLst>
                <p:tags r:id="rId136"/>
              </p:custDataLst>
            </p:nvPr>
          </p:nvSpPr>
          <p:spPr bwMode="auto">
            <a:xfrm>
              <a:off x="11031538" y="2270125"/>
              <a:ext cx="706438" cy="709612"/>
            </a:xfrm>
            <a:custGeom>
              <a:avLst/>
              <a:gdLst>
                <a:gd name="T0" fmla="*/ 224 w 445"/>
                <a:gd name="T1" fmla="*/ 0 h 446"/>
                <a:gd name="T2" fmla="*/ 311 w 445"/>
                <a:gd name="T3" fmla="*/ 18 h 446"/>
                <a:gd name="T4" fmla="*/ 381 w 445"/>
                <a:gd name="T5" fmla="*/ 66 h 446"/>
                <a:gd name="T6" fmla="*/ 428 w 445"/>
                <a:gd name="T7" fmla="*/ 137 h 446"/>
                <a:gd name="T8" fmla="*/ 445 w 445"/>
                <a:gd name="T9" fmla="*/ 223 h 446"/>
                <a:gd name="T10" fmla="*/ 428 w 445"/>
                <a:gd name="T11" fmla="*/ 304 h 446"/>
                <a:gd name="T12" fmla="*/ 386 w 445"/>
                <a:gd name="T13" fmla="*/ 370 h 446"/>
                <a:gd name="T14" fmla="*/ 376 w 445"/>
                <a:gd name="T15" fmla="*/ 390 h 446"/>
                <a:gd name="T16" fmla="*/ 384 w 445"/>
                <a:gd name="T17" fmla="*/ 405 h 446"/>
                <a:gd name="T18" fmla="*/ 430 w 445"/>
                <a:gd name="T19" fmla="*/ 420 h 446"/>
                <a:gd name="T20" fmla="*/ 410 w 445"/>
                <a:gd name="T21" fmla="*/ 429 h 446"/>
                <a:gd name="T22" fmla="*/ 332 w 445"/>
                <a:gd name="T23" fmla="*/ 442 h 446"/>
                <a:gd name="T24" fmla="*/ 289 w 445"/>
                <a:gd name="T25" fmla="*/ 445 h 446"/>
                <a:gd name="T26" fmla="*/ 255 w 445"/>
                <a:gd name="T27" fmla="*/ 445 h 446"/>
                <a:gd name="T28" fmla="*/ 227 w 445"/>
                <a:gd name="T29" fmla="*/ 444 h 446"/>
                <a:gd name="T30" fmla="*/ 203 w 445"/>
                <a:gd name="T31" fmla="*/ 441 h 446"/>
                <a:gd name="T32" fmla="*/ 123 w 445"/>
                <a:gd name="T33" fmla="*/ 418 h 446"/>
                <a:gd name="T34" fmla="*/ 58 w 445"/>
                <a:gd name="T35" fmla="*/ 369 h 446"/>
                <a:gd name="T36" fmla="*/ 16 w 445"/>
                <a:gd name="T37" fmla="*/ 301 h 446"/>
                <a:gd name="T38" fmla="*/ 1 w 445"/>
                <a:gd name="T39" fmla="*/ 219 h 446"/>
                <a:gd name="T40" fmla="*/ 19 w 445"/>
                <a:gd name="T41" fmla="*/ 133 h 446"/>
                <a:gd name="T42" fmla="*/ 67 w 445"/>
                <a:gd name="T43" fmla="*/ 63 h 446"/>
                <a:gd name="T44" fmla="*/ 138 w 445"/>
                <a:gd name="T45" fmla="*/ 17 h 446"/>
                <a:gd name="T46" fmla="*/ 224 w 445"/>
                <a:gd name="T47" fmla="*/ 0 h 446"/>
                <a:gd name="T48" fmla="*/ 126 w 445"/>
                <a:gd name="T49" fmla="*/ 222 h 446"/>
                <a:gd name="T50" fmla="*/ 117 w 445"/>
                <a:gd name="T51" fmla="*/ 200 h 446"/>
                <a:gd name="T52" fmla="*/ 95 w 445"/>
                <a:gd name="T53" fmla="*/ 191 h 446"/>
                <a:gd name="T54" fmla="*/ 72 w 445"/>
                <a:gd name="T55" fmla="*/ 200 h 446"/>
                <a:gd name="T56" fmla="*/ 63 w 445"/>
                <a:gd name="T57" fmla="*/ 222 h 446"/>
                <a:gd name="T58" fmla="*/ 72 w 445"/>
                <a:gd name="T59" fmla="*/ 245 h 446"/>
                <a:gd name="T60" fmla="*/ 95 w 445"/>
                <a:gd name="T61" fmla="*/ 254 h 446"/>
                <a:gd name="T62" fmla="*/ 117 w 445"/>
                <a:gd name="T63" fmla="*/ 245 h 446"/>
                <a:gd name="T64" fmla="*/ 126 w 445"/>
                <a:gd name="T65" fmla="*/ 222 h 446"/>
                <a:gd name="T66" fmla="*/ 253 w 445"/>
                <a:gd name="T67" fmla="*/ 222 h 446"/>
                <a:gd name="T68" fmla="*/ 243 w 445"/>
                <a:gd name="T69" fmla="*/ 199 h 446"/>
                <a:gd name="T70" fmla="*/ 220 w 445"/>
                <a:gd name="T71" fmla="*/ 190 h 446"/>
                <a:gd name="T72" fmla="*/ 197 w 445"/>
                <a:gd name="T73" fmla="*/ 199 h 446"/>
                <a:gd name="T74" fmla="*/ 188 w 445"/>
                <a:gd name="T75" fmla="*/ 222 h 446"/>
                <a:gd name="T76" fmla="*/ 197 w 445"/>
                <a:gd name="T77" fmla="*/ 245 h 446"/>
                <a:gd name="T78" fmla="*/ 220 w 445"/>
                <a:gd name="T79" fmla="*/ 254 h 446"/>
                <a:gd name="T80" fmla="*/ 243 w 445"/>
                <a:gd name="T81" fmla="*/ 245 h 446"/>
                <a:gd name="T82" fmla="*/ 253 w 445"/>
                <a:gd name="T83" fmla="*/ 222 h 446"/>
                <a:gd name="T84" fmla="*/ 378 w 445"/>
                <a:gd name="T85" fmla="*/ 222 h 446"/>
                <a:gd name="T86" fmla="*/ 369 w 445"/>
                <a:gd name="T87" fmla="*/ 199 h 446"/>
                <a:gd name="T88" fmla="*/ 346 w 445"/>
                <a:gd name="T89" fmla="*/ 190 h 446"/>
                <a:gd name="T90" fmla="*/ 323 w 445"/>
                <a:gd name="T91" fmla="*/ 199 h 446"/>
                <a:gd name="T92" fmla="*/ 314 w 445"/>
                <a:gd name="T93" fmla="*/ 222 h 446"/>
                <a:gd name="T94" fmla="*/ 323 w 445"/>
                <a:gd name="T95" fmla="*/ 244 h 446"/>
                <a:gd name="T96" fmla="*/ 346 w 445"/>
                <a:gd name="T97" fmla="*/ 254 h 446"/>
                <a:gd name="T98" fmla="*/ 369 w 445"/>
                <a:gd name="T99" fmla="*/ 244 h 446"/>
                <a:gd name="T100" fmla="*/ 378 w 445"/>
                <a:gd name="T101" fmla="*/ 222 h 446"/>
                <a:gd name="T102" fmla="*/ 378 w 445"/>
                <a:gd name="T103" fmla="*/ 222 h 446"/>
                <a:gd name="T104" fmla="*/ 378 w 445"/>
                <a:gd name="T105" fmla="*/ 222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6">
                  <a:moveTo>
                    <a:pt x="224" y="0"/>
                  </a:moveTo>
                  <a:cubicBezTo>
                    <a:pt x="255" y="0"/>
                    <a:pt x="284" y="6"/>
                    <a:pt x="311" y="18"/>
                  </a:cubicBezTo>
                  <a:cubicBezTo>
                    <a:pt x="338" y="30"/>
                    <a:pt x="361" y="46"/>
                    <a:pt x="381" y="66"/>
                  </a:cubicBezTo>
                  <a:cubicBezTo>
                    <a:pt x="401" y="86"/>
                    <a:pt x="416" y="110"/>
                    <a:pt x="428" y="137"/>
                  </a:cubicBezTo>
                  <a:cubicBezTo>
                    <a:pt x="439" y="164"/>
                    <a:pt x="445" y="193"/>
                    <a:pt x="445" y="223"/>
                  </a:cubicBezTo>
                  <a:cubicBezTo>
                    <a:pt x="444" y="252"/>
                    <a:pt x="438" y="279"/>
                    <a:pt x="428" y="304"/>
                  </a:cubicBezTo>
                  <a:cubicBezTo>
                    <a:pt x="417" y="329"/>
                    <a:pt x="403" y="351"/>
                    <a:pt x="386" y="370"/>
                  </a:cubicBezTo>
                  <a:cubicBezTo>
                    <a:pt x="381" y="376"/>
                    <a:pt x="377" y="383"/>
                    <a:pt x="376" y="390"/>
                  </a:cubicBezTo>
                  <a:cubicBezTo>
                    <a:pt x="375" y="396"/>
                    <a:pt x="378" y="402"/>
                    <a:pt x="384" y="405"/>
                  </a:cubicBezTo>
                  <a:cubicBezTo>
                    <a:pt x="397" y="412"/>
                    <a:pt x="413" y="417"/>
                    <a:pt x="430" y="420"/>
                  </a:cubicBezTo>
                  <a:cubicBezTo>
                    <a:pt x="434" y="421"/>
                    <a:pt x="427" y="424"/>
                    <a:pt x="410" y="429"/>
                  </a:cubicBezTo>
                  <a:cubicBezTo>
                    <a:pt x="393" y="435"/>
                    <a:pt x="367" y="439"/>
                    <a:pt x="332" y="442"/>
                  </a:cubicBezTo>
                  <a:cubicBezTo>
                    <a:pt x="316" y="444"/>
                    <a:pt x="302" y="445"/>
                    <a:pt x="289" y="445"/>
                  </a:cubicBezTo>
                  <a:cubicBezTo>
                    <a:pt x="277" y="446"/>
                    <a:pt x="265" y="446"/>
                    <a:pt x="255" y="445"/>
                  </a:cubicBezTo>
                  <a:cubicBezTo>
                    <a:pt x="245" y="445"/>
                    <a:pt x="235" y="445"/>
                    <a:pt x="227" y="444"/>
                  </a:cubicBezTo>
                  <a:cubicBezTo>
                    <a:pt x="218" y="443"/>
                    <a:pt x="211" y="442"/>
                    <a:pt x="203" y="441"/>
                  </a:cubicBezTo>
                  <a:cubicBezTo>
                    <a:pt x="175" y="438"/>
                    <a:pt x="148" y="430"/>
                    <a:pt x="123" y="418"/>
                  </a:cubicBezTo>
                  <a:cubicBezTo>
                    <a:pt x="98" y="405"/>
                    <a:pt x="77" y="389"/>
                    <a:pt x="58" y="369"/>
                  </a:cubicBezTo>
                  <a:cubicBezTo>
                    <a:pt x="40" y="349"/>
                    <a:pt x="26" y="327"/>
                    <a:pt x="16" y="301"/>
                  </a:cubicBezTo>
                  <a:cubicBezTo>
                    <a:pt x="5" y="275"/>
                    <a:pt x="0" y="248"/>
                    <a:pt x="1" y="219"/>
                  </a:cubicBezTo>
                  <a:cubicBezTo>
                    <a:pt x="1" y="189"/>
                    <a:pt x="7" y="160"/>
                    <a:pt x="19" y="133"/>
                  </a:cubicBezTo>
                  <a:cubicBezTo>
                    <a:pt x="31" y="106"/>
                    <a:pt x="47" y="83"/>
                    <a:pt x="67" y="63"/>
                  </a:cubicBezTo>
                  <a:cubicBezTo>
                    <a:pt x="87" y="44"/>
                    <a:pt x="111" y="28"/>
                    <a:pt x="138" y="17"/>
                  </a:cubicBezTo>
                  <a:cubicBezTo>
                    <a:pt x="165" y="5"/>
                    <a:pt x="194" y="0"/>
                    <a:pt x="224" y="0"/>
                  </a:cubicBezTo>
                  <a:close/>
                  <a:moveTo>
                    <a:pt x="126" y="222"/>
                  </a:moveTo>
                  <a:cubicBezTo>
                    <a:pt x="126" y="213"/>
                    <a:pt x="123" y="206"/>
                    <a:pt x="117" y="200"/>
                  </a:cubicBezTo>
                  <a:cubicBezTo>
                    <a:pt x="111" y="194"/>
                    <a:pt x="103" y="191"/>
                    <a:pt x="95" y="191"/>
                  </a:cubicBezTo>
                  <a:cubicBezTo>
                    <a:pt x="86" y="191"/>
                    <a:pt x="78" y="194"/>
                    <a:pt x="72" y="200"/>
                  </a:cubicBezTo>
                  <a:cubicBezTo>
                    <a:pt x="66" y="206"/>
                    <a:pt x="63" y="213"/>
                    <a:pt x="63" y="222"/>
                  </a:cubicBezTo>
                  <a:cubicBezTo>
                    <a:pt x="63" y="231"/>
                    <a:pt x="66" y="238"/>
                    <a:pt x="72" y="245"/>
                  </a:cubicBezTo>
                  <a:cubicBezTo>
                    <a:pt x="78" y="251"/>
                    <a:pt x="86" y="254"/>
                    <a:pt x="95" y="254"/>
                  </a:cubicBezTo>
                  <a:cubicBezTo>
                    <a:pt x="103" y="254"/>
                    <a:pt x="111" y="251"/>
                    <a:pt x="117" y="245"/>
                  </a:cubicBezTo>
                  <a:cubicBezTo>
                    <a:pt x="123" y="238"/>
                    <a:pt x="126" y="231"/>
                    <a:pt x="126" y="222"/>
                  </a:cubicBezTo>
                  <a:close/>
                  <a:moveTo>
                    <a:pt x="253" y="222"/>
                  </a:moveTo>
                  <a:cubicBezTo>
                    <a:pt x="253" y="213"/>
                    <a:pt x="249" y="205"/>
                    <a:pt x="243" y="199"/>
                  </a:cubicBezTo>
                  <a:cubicBezTo>
                    <a:pt x="237" y="193"/>
                    <a:pt x="229" y="190"/>
                    <a:pt x="220" y="190"/>
                  </a:cubicBezTo>
                  <a:cubicBezTo>
                    <a:pt x="211" y="190"/>
                    <a:pt x="204" y="193"/>
                    <a:pt x="197" y="199"/>
                  </a:cubicBezTo>
                  <a:cubicBezTo>
                    <a:pt x="191" y="205"/>
                    <a:pt x="188" y="213"/>
                    <a:pt x="188" y="222"/>
                  </a:cubicBezTo>
                  <a:cubicBezTo>
                    <a:pt x="188" y="231"/>
                    <a:pt x="191" y="238"/>
                    <a:pt x="197" y="245"/>
                  </a:cubicBezTo>
                  <a:cubicBezTo>
                    <a:pt x="204" y="251"/>
                    <a:pt x="211" y="254"/>
                    <a:pt x="220" y="254"/>
                  </a:cubicBezTo>
                  <a:cubicBezTo>
                    <a:pt x="229" y="254"/>
                    <a:pt x="237" y="251"/>
                    <a:pt x="243" y="245"/>
                  </a:cubicBezTo>
                  <a:cubicBezTo>
                    <a:pt x="249" y="238"/>
                    <a:pt x="253" y="231"/>
                    <a:pt x="253" y="222"/>
                  </a:cubicBezTo>
                  <a:close/>
                  <a:moveTo>
                    <a:pt x="378" y="222"/>
                  </a:moveTo>
                  <a:cubicBezTo>
                    <a:pt x="378" y="213"/>
                    <a:pt x="375" y="205"/>
                    <a:pt x="369" y="199"/>
                  </a:cubicBezTo>
                  <a:cubicBezTo>
                    <a:pt x="362" y="193"/>
                    <a:pt x="355" y="190"/>
                    <a:pt x="346" y="190"/>
                  </a:cubicBezTo>
                  <a:cubicBezTo>
                    <a:pt x="337" y="190"/>
                    <a:pt x="329" y="193"/>
                    <a:pt x="323" y="199"/>
                  </a:cubicBezTo>
                  <a:cubicBezTo>
                    <a:pt x="317" y="205"/>
                    <a:pt x="314" y="213"/>
                    <a:pt x="314" y="222"/>
                  </a:cubicBezTo>
                  <a:cubicBezTo>
                    <a:pt x="314" y="230"/>
                    <a:pt x="317" y="238"/>
                    <a:pt x="323" y="244"/>
                  </a:cubicBezTo>
                  <a:cubicBezTo>
                    <a:pt x="329" y="251"/>
                    <a:pt x="337" y="254"/>
                    <a:pt x="346" y="254"/>
                  </a:cubicBezTo>
                  <a:cubicBezTo>
                    <a:pt x="355" y="254"/>
                    <a:pt x="362" y="251"/>
                    <a:pt x="369" y="244"/>
                  </a:cubicBezTo>
                  <a:cubicBezTo>
                    <a:pt x="375" y="238"/>
                    <a:pt x="378" y="230"/>
                    <a:pt x="378" y="222"/>
                  </a:cubicBezTo>
                  <a:close/>
                  <a:moveTo>
                    <a:pt x="378" y="222"/>
                  </a:moveTo>
                  <a:cubicBezTo>
                    <a:pt x="378" y="222"/>
                    <a:pt x="378" y="222"/>
                    <a:pt x="378" y="222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6" name="Freeform 179"/>
            <p:cNvSpPr>
              <a:spLocks noEditPoints="1"/>
            </p:cNvSpPr>
            <p:nvPr>
              <p:custDataLst>
                <p:tags r:id="rId137"/>
              </p:custDataLst>
            </p:nvPr>
          </p:nvSpPr>
          <p:spPr bwMode="auto">
            <a:xfrm>
              <a:off x="10672763" y="2073275"/>
              <a:ext cx="706438" cy="711200"/>
            </a:xfrm>
            <a:custGeom>
              <a:avLst/>
              <a:gdLst>
                <a:gd name="T0" fmla="*/ 221 w 445"/>
                <a:gd name="T1" fmla="*/ 1 h 447"/>
                <a:gd name="T2" fmla="*/ 307 w 445"/>
                <a:gd name="T3" fmla="*/ 17 h 447"/>
                <a:gd name="T4" fmla="*/ 378 w 445"/>
                <a:gd name="T5" fmla="*/ 64 h 447"/>
                <a:gd name="T6" fmla="*/ 426 w 445"/>
                <a:gd name="T7" fmla="*/ 134 h 447"/>
                <a:gd name="T8" fmla="*/ 445 w 445"/>
                <a:gd name="T9" fmla="*/ 220 h 447"/>
                <a:gd name="T10" fmla="*/ 430 w 445"/>
                <a:gd name="T11" fmla="*/ 302 h 447"/>
                <a:gd name="T12" fmla="*/ 387 w 445"/>
                <a:gd name="T13" fmla="*/ 370 h 447"/>
                <a:gd name="T14" fmla="*/ 322 w 445"/>
                <a:gd name="T15" fmla="*/ 418 h 447"/>
                <a:gd name="T16" fmla="*/ 242 w 445"/>
                <a:gd name="T17" fmla="*/ 442 h 447"/>
                <a:gd name="T18" fmla="*/ 218 w 445"/>
                <a:gd name="T19" fmla="*/ 445 h 447"/>
                <a:gd name="T20" fmla="*/ 190 w 445"/>
                <a:gd name="T21" fmla="*/ 446 h 447"/>
                <a:gd name="T22" fmla="*/ 156 w 445"/>
                <a:gd name="T23" fmla="*/ 446 h 447"/>
                <a:gd name="T24" fmla="*/ 113 w 445"/>
                <a:gd name="T25" fmla="*/ 443 h 447"/>
                <a:gd name="T26" fmla="*/ 35 w 445"/>
                <a:gd name="T27" fmla="*/ 430 h 447"/>
                <a:gd name="T28" fmla="*/ 15 w 445"/>
                <a:gd name="T29" fmla="*/ 421 h 447"/>
                <a:gd name="T30" fmla="*/ 61 w 445"/>
                <a:gd name="T31" fmla="*/ 406 h 447"/>
                <a:gd name="T32" fmla="*/ 69 w 445"/>
                <a:gd name="T33" fmla="*/ 390 h 447"/>
                <a:gd name="T34" fmla="*/ 59 w 445"/>
                <a:gd name="T35" fmla="*/ 371 h 447"/>
                <a:gd name="T36" fmla="*/ 18 w 445"/>
                <a:gd name="T37" fmla="*/ 305 h 447"/>
                <a:gd name="T38" fmla="*/ 1 w 445"/>
                <a:gd name="T39" fmla="*/ 224 h 447"/>
                <a:gd name="T40" fmla="*/ 17 w 445"/>
                <a:gd name="T41" fmla="*/ 138 h 447"/>
                <a:gd name="T42" fmla="*/ 64 w 445"/>
                <a:gd name="T43" fmla="*/ 67 h 447"/>
                <a:gd name="T44" fmla="*/ 134 w 445"/>
                <a:gd name="T45" fmla="*/ 19 h 447"/>
                <a:gd name="T46" fmla="*/ 221 w 445"/>
                <a:gd name="T47" fmla="*/ 1 h 447"/>
                <a:gd name="T48" fmla="*/ 319 w 445"/>
                <a:gd name="T49" fmla="*/ 223 h 447"/>
                <a:gd name="T50" fmla="*/ 328 w 445"/>
                <a:gd name="T51" fmla="*/ 245 h 447"/>
                <a:gd name="T52" fmla="*/ 351 w 445"/>
                <a:gd name="T53" fmla="*/ 255 h 447"/>
                <a:gd name="T54" fmla="*/ 373 w 445"/>
                <a:gd name="T55" fmla="*/ 245 h 447"/>
                <a:gd name="T56" fmla="*/ 382 w 445"/>
                <a:gd name="T57" fmla="*/ 223 h 447"/>
                <a:gd name="T58" fmla="*/ 373 w 445"/>
                <a:gd name="T59" fmla="*/ 201 h 447"/>
                <a:gd name="T60" fmla="*/ 351 w 445"/>
                <a:gd name="T61" fmla="*/ 192 h 447"/>
                <a:gd name="T62" fmla="*/ 328 w 445"/>
                <a:gd name="T63" fmla="*/ 201 h 447"/>
                <a:gd name="T64" fmla="*/ 319 w 445"/>
                <a:gd name="T65" fmla="*/ 223 h 447"/>
                <a:gd name="T66" fmla="*/ 193 w 445"/>
                <a:gd name="T67" fmla="*/ 223 h 447"/>
                <a:gd name="T68" fmla="*/ 202 w 445"/>
                <a:gd name="T69" fmla="*/ 246 h 447"/>
                <a:gd name="T70" fmla="*/ 225 w 445"/>
                <a:gd name="T71" fmla="*/ 255 h 447"/>
                <a:gd name="T72" fmla="*/ 248 w 445"/>
                <a:gd name="T73" fmla="*/ 246 h 447"/>
                <a:gd name="T74" fmla="*/ 257 w 445"/>
                <a:gd name="T75" fmla="*/ 223 h 447"/>
                <a:gd name="T76" fmla="*/ 248 w 445"/>
                <a:gd name="T77" fmla="*/ 200 h 447"/>
                <a:gd name="T78" fmla="*/ 225 w 445"/>
                <a:gd name="T79" fmla="*/ 191 h 447"/>
                <a:gd name="T80" fmla="*/ 202 w 445"/>
                <a:gd name="T81" fmla="*/ 200 h 447"/>
                <a:gd name="T82" fmla="*/ 193 w 445"/>
                <a:gd name="T83" fmla="*/ 223 h 447"/>
                <a:gd name="T84" fmla="*/ 67 w 445"/>
                <a:gd name="T85" fmla="*/ 223 h 447"/>
                <a:gd name="T86" fmla="*/ 77 w 445"/>
                <a:gd name="T87" fmla="*/ 245 h 447"/>
                <a:gd name="T88" fmla="*/ 99 w 445"/>
                <a:gd name="T89" fmla="*/ 255 h 447"/>
                <a:gd name="T90" fmla="*/ 122 w 445"/>
                <a:gd name="T91" fmla="*/ 245 h 447"/>
                <a:gd name="T92" fmla="*/ 131 w 445"/>
                <a:gd name="T93" fmla="*/ 223 h 447"/>
                <a:gd name="T94" fmla="*/ 122 w 445"/>
                <a:gd name="T95" fmla="*/ 200 h 447"/>
                <a:gd name="T96" fmla="*/ 99 w 445"/>
                <a:gd name="T97" fmla="*/ 191 h 447"/>
                <a:gd name="T98" fmla="*/ 77 w 445"/>
                <a:gd name="T99" fmla="*/ 200 h 447"/>
                <a:gd name="T100" fmla="*/ 67 w 445"/>
                <a:gd name="T101" fmla="*/ 223 h 447"/>
                <a:gd name="T102" fmla="*/ 67 w 445"/>
                <a:gd name="T103" fmla="*/ 223 h 447"/>
                <a:gd name="T104" fmla="*/ 67 w 445"/>
                <a:gd name="T105" fmla="*/ 22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7">
                  <a:moveTo>
                    <a:pt x="221" y="1"/>
                  </a:moveTo>
                  <a:cubicBezTo>
                    <a:pt x="251" y="0"/>
                    <a:pt x="280" y="6"/>
                    <a:pt x="307" y="17"/>
                  </a:cubicBezTo>
                  <a:cubicBezTo>
                    <a:pt x="334" y="29"/>
                    <a:pt x="358" y="45"/>
                    <a:pt x="378" y="64"/>
                  </a:cubicBezTo>
                  <a:cubicBezTo>
                    <a:pt x="398" y="84"/>
                    <a:pt x="415" y="107"/>
                    <a:pt x="426" y="134"/>
                  </a:cubicBezTo>
                  <a:cubicBezTo>
                    <a:pt x="438" y="161"/>
                    <a:pt x="444" y="189"/>
                    <a:pt x="445" y="220"/>
                  </a:cubicBezTo>
                  <a:cubicBezTo>
                    <a:pt x="445" y="249"/>
                    <a:pt x="440" y="276"/>
                    <a:pt x="430" y="302"/>
                  </a:cubicBezTo>
                  <a:cubicBezTo>
                    <a:pt x="419" y="327"/>
                    <a:pt x="405" y="350"/>
                    <a:pt x="387" y="370"/>
                  </a:cubicBezTo>
                  <a:cubicBezTo>
                    <a:pt x="368" y="389"/>
                    <a:pt x="347" y="406"/>
                    <a:pt x="322" y="418"/>
                  </a:cubicBezTo>
                  <a:cubicBezTo>
                    <a:pt x="297" y="431"/>
                    <a:pt x="271" y="439"/>
                    <a:pt x="242" y="442"/>
                  </a:cubicBezTo>
                  <a:cubicBezTo>
                    <a:pt x="235" y="443"/>
                    <a:pt x="227" y="444"/>
                    <a:pt x="218" y="445"/>
                  </a:cubicBezTo>
                  <a:cubicBezTo>
                    <a:pt x="210" y="445"/>
                    <a:pt x="200" y="446"/>
                    <a:pt x="190" y="446"/>
                  </a:cubicBezTo>
                  <a:cubicBezTo>
                    <a:pt x="180" y="447"/>
                    <a:pt x="169" y="447"/>
                    <a:pt x="156" y="446"/>
                  </a:cubicBezTo>
                  <a:cubicBezTo>
                    <a:pt x="143" y="446"/>
                    <a:pt x="129" y="445"/>
                    <a:pt x="113" y="443"/>
                  </a:cubicBezTo>
                  <a:cubicBezTo>
                    <a:pt x="78" y="440"/>
                    <a:pt x="52" y="435"/>
                    <a:pt x="35" y="430"/>
                  </a:cubicBezTo>
                  <a:cubicBezTo>
                    <a:pt x="18" y="425"/>
                    <a:pt x="11" y="422"/>
                    <a:pt x="15" y="421"/>
                  </a:cubicBezTo>
                  <a:cubicBezTo>
                    <a:pt x="33" y="418"/>
                    <a:pt x="48" y="413"/>
                    <a:pt x="61" y="406"/>
                  </a:cubicBezTo>
                  <a:cubicBezTo>
                    <a:pt x="67" y="403"/>
                    <a:pt x="70" y="397"/>
                    <a:pt x="69" y="390"/>
                  </a:cubicBezTo>
                  <a:cubicBezTo>
                    <a:pt x="68" y="384"/>
                    <a:pt x="65" y="377"/>
                    <a:pt x="59" y="371"/>
                  </a:cubicBezTo>
                  <a:cubicBezTo>
                    <a:pt x="42" y="352"/>
                    <a:pt x="28" y="330"/>
                    <a:pt x="18" y="305"/>
                  </a:cubicBezTo>
                  <a:cubicBezTo>
                    <a:pt x="7" y="280"/>
                    <a:pt x="1" y="253"/>
                    <a:pt x="1" y="224"/>
                  </a:cubicBezTo>
                  <a:cubicBezTo>
                    <a:pt x="0" y="193"/>
                    <a:pt x="6" y="165"/>
                    <a:pt x="17" y="138"/>
                  </a:cubicBezTo>
                  <a:cubicBezTo>
                    <a:pt x="29" y="111"/>
                    <a:pt x="44" y="87"/>
                    <a:pt x="64" y="67"/>
                  </a:cubicBezTo>
                  <a:cubicBezTo>
                    <a:pt x="84" y="47"/>
                    <a:pt x="107" y="31"/>
                    <a:pt x="134" y="19"/>
                  </a:cubicBezTo>
                  <a:cubicBezTo>
                    <a:pt x="161" y="7"/>
                    <a:pt x="190" y="1"/>
                    <a:pt x="221" y="1"/>
                  </a:cubicBezTo>
                  <a:close/>
                  <a:moveTo>
                    <a:pt x="319" y="223"/>
                  </a:moveTo>
                  <a:cubicBezTo>
                    <a:pt x="319" y="232"/>
                    <a:pt x="322" y="239"/>
                    <a:pt x="328" y="245"/>
                  </a:cubicBezTo>
                  <a:cubicBezTo>
                    <a:pt x="334" y="252"/>
                    <a:pt x="342" y="255"/>
                    <a:pt x="351" y="255"/>
                  </a:cubicBezTo>
                  <a:cubicBezTo>
                    <a:pt x="359" y="255"/>
                    <a:pt x="367" y="252"/>
                    <a:pt x="373" y="245"/>
                  </a:cubicBezTo>
                  <a:cubicBezTo>
                    <a:pt x="379" y="239"/>
                    <a:pt x="382" y="232"/>
                    <a:pt x="382" y="223"/>
                  </a:cubicBezTo>
                  <a:cubicBezTo>
                    <a:pt x="382" y="214"/>
                    <a:pt x="379" y="207"/>
                    <a:pt x="373" y="201"/>
                  </a:cubicBezTo>
                  <a:cubicBezTo>
                    <a:pt x="367" y="195"/>
                    <a:pt x="359" y="192"/>
                    <a:pt x="351" y="192"/>
                  </a:cubicBezTo>
                  <a:cubicBezTo>
                    <a:pt x="342" y="192"/>
                    <a:pt x="334" y="195"/>
                    <a:pt x="328" y="201"/>
                  </a:cubicBezTo>
                  <a:cubicBezTo>
                    <a:pt x="322" y="207"/>
                    <a:pt x="319" y="214"/>
                    <a:pt x="319" y="223"/>
                  </a:cubicBezTo>
                  <a:close/>
                  <a:moveTo>
                    <a:pt x="193" y="223"/>
                  </a:moveTo>
                  <a:cubicBezTo>
                    <a:pt x="193" y="232"/>
                    <a:pt x="196" y="239"/>
                    <a:pt x="202" y="246"/>
                  </a:cubicBezTo>
                  <a:cubicBezTo>
                    <a:pt x="208" y="252"/>
                    <a:pt x="216" y="255"/>
                    <a:pt x="225" y="255"/>
                  </a:cubicBezTo>
                  <a:cubicBezTo>
                    <a:pt x="234" y="255"/>
                    <a:pt x="242" y="252"/>
                    <a:pt x="248" y="246"/>
                  </a:cubicBezTo>
                  <a:cubicBezTo>
                    <a:pt x="254" y="239"/>
                    <a:pt x="257" y="232"/>
                    <a:pt x="257" y="223"/>
                  </a:cubicBezTo>
                  <a:cubicBezTo>
                    <a:pt x="257" y="214"/>
                    <a:pt x="254" y="206"/>
                    <a:pt x="248" y="200"/>
                  </a:cubicBezTo>
                  <a:cubicBezTo>
                    <a:pt x="242" y="194"/>
                    <a:pt x="234" y="191"/>
                    <a:pt x="225" y="191"/>
                  </a:cubicBezTo>
                  <a:cubicBezTo>
                    <a:pt x="216" y="191"/>
                    <a:pt x="208" y="194"/>
                    <a:pt x="202" y="200"/>
                  </a:cubicBezTo>
                  <a:cubicBezTo>
                    <a:pt x="196" y="206"/>
                    <a:pt x="193" y="214"/>
                    <a:pt x="193" y="223"/>
                  </a:cubicBezTo>
                  <a:close/>
                  <a:moveTo>
                    <a:pt x="67" y="223"/>
                  </a:moveTo>
                  <a:cubicBezTo>
                    <a:pt x="67" y="231"/>
                    <a:pt x="70" y="239"/>
                    <a:pt x="77" y="245"/>
                  </a:cubicBezTo>
                  <a:cubicBezTo>
                    <a:pt x="83" y="252"/>
                    <a:pt x="90" y="255"/>
                    <a:pt x="99" y="255"/>
                  </a:cubicBezTo>
                  <a:cubicBezTo>
                    <a:pt x="108" y="255"/>
                    <a:pt x="116" y="252"/>
                    <a:pt x="122" y="245"/>
                  </a:cubicBezTo>
                  <a:cubicBezTo>
                    <a:pt x="128" y="239"/>
                    <a:pt x="131" y="231"/>
                    <a:pt x="131" y="223"/>
                  </a:cubicBezTo>
                  <a:cubicBezTo>
                    <a:pt x="131" y="214"/>
                    <a:pt x="128" y="206"/>
                    <a:pt x="122" y="200"/>
                  </a:cubicBezTo>
                  <a:cubicBezTo>
                    <a:pt x="116" y="194"/>
                    <a:pt x="108" y="191"/>
                    <a:pt x="99" y="191"/>
                  </a:cubicBezTo>
                  <a:cubicBezTo>
                    <a:pt x="90" y="191"/>
                    <a:pt x="83" y="194"/>
                    <a:pt x="77" y="200"/>
                  </a:cubicBezTo>
                  <a:cubicBezTo>
                    <a:pt x="70" y="206"/>
                    <a:pt x="67" y="214"/>
                    <a:pt x="67" y="223"/>
                  </a:cubicBezTo>
                  <a:close/>
                  <a:moveTo>
                    <a:pt x="67" y="223"/>
                  </a:moveTo>
                  <a:cubicBezTo>
                    <a:pt x="67" y="223"/>
                    <a:pt x="67" y="223"/>
                    <a:pt x="67" y="223"/>
                  </a:cubicBezTo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57000" y="251100"/>
            <a:ext cx="7830000" cy="102600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657000" y="1389221"/>
            <a:ext cx="7830000" cy="3240000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2019/11/12 Tuesday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138" name="KSO_TEMPLATE" hidden="1"/>
          <p:cNvSpPr/>
          <p:nvPr>
            <p:custDataLst>
              <p:tags r:id="rId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>
            <p:custDataLst>
              <p:tags r:id="rId1"/>
            </p:custDataLst>
          </p:nvPr>
        </p:nvSpPr>
        <p:spPr bwMode="auto">
          <a:xfrm>
            <a:off x="-1191" y="2337197"/>
            <a:ext cx="9146381" cy="2807494"/>
          </a:xfrm>
          <a:custGeom>
            <a:avLst/>
            <a:gdLst>
              <a:gd name="T0" fmla="*/ 0 w 7685"/>
              <a:gd name="T1" fmla="*/ 1802 h 2358"/>
              <a:gd name="T2" fmla="*/ 361 w 7685"/>
              <a:gd name="T3" fmla="*/ 1299 h 2358"/>
              <a:gd name="T4" fmla="*/ 900 w 7685"/>
              <a:gd name="T5" fmla="*/ 59 h 2358"/>
              <a:gd name="T6" fmla="*/ 1545 w 7685"/>
              <a:gd name="T7" fmla="*/ 1124 h 2358"/>
              <a:gd name="T8" fmla="*/ 2339 w 7685"/>
              <a:gd name="T9" fmla="*/ 1226 h 2358"/>
              <a:gd name="T10" fmla="*/ 3883 w 7685"/>
              <a:gd name="T11" fmla="*/ 920 h 2358"/>
              <a:gd name="T12" fmla="*/ 5262 w 7685"/>
              <a:gd name="T13" fmla="*/ 1182 h 2358"/>
              <a:gd name="T14" fmla="*/ 6476 w 7685"/>
              <a:gd name="T15" fmla="*/ 1299 h 2358"/>
              <a:gd name="T16" fmla="*/ 7105 w 7685"/>
              <a:gd name="T17" fmla="*/ 1007 h 2358"/>
              <a:gd name="T18" fmla="*/ 7685 w 7685"/>
              <a:gd name="T19" fmla="*/ 1610 h 2358"/>
              <a:gd name="T20" fmla="*/ 7680 w 7685"/>
              <a:gd name="T21" fmla="*/ 2358 h 2358"/>
              <a:gd name="T22" fmla="*/ 0 w 7685"/>
              <a:gd name="T23" fmla="*/ 2358 h 2358"/>
              <a:gd name="T24" fmla="*/ 0 w 7685"/>
              <a:gd name="T25" fmla="*/ 1802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685" h="2358">
                <a:moveTo>
                  <a:pt x="0" y="1802"/>
                </a:moveTo>
                <a:cubicBezTo>
                  <a:pt x="0" y="1802"/>
                  <a:pt x="331" y="1649"/>
                  <a:pt x="361" y="1299"/>
                </a:cubicBezTo>
                <a:cubicBezTo>
                  <a:pt x="391" y="949"/>
                  <a:pt x="616" y="117"/>
                  <a:pt x="900" y="59"/>
                </a:cubicBezTo>
                <a:cubicBezTo>
                  <a:pt x="1185" y="0"/>
                  <a:pt x="1470" y="861"/>
                  <a:pt x="1545" y="1124"/>
                </a:cubicBezTo>
                <a:cubicBezTo>
                  <a:pt x="1620" y="1386"/>
                  <a:pt x="1980" y="1634"/>
                  <a:pt x="2339" y="1226"/>
                </a:cubicBezTo>
                <a:cubicBezTo>
                  <a:pt x="2699" y="817"/>
                  <a:pt x="3568" y="774"/>
                  <a:pt x="3883" y="920"/>
                </a:cubicBezTo>
                <a:cubicBezTo>
                  <a:pt x="4198" y="1065"/>
                  <a:pt x="4872" y="1197"/>
                  <a:pt x="5262" y="1182"/>
                </a:cubicBezTo>
                <a:cubicBezTo>
                  <a:pt x="5651" y="1168"/>
                  <a:pt x="6161" y="1153"/>
                  <a:pt x="6476" y="1299"/>
                </a:cubicBezTo>
                <a:cubicBezTo>
                  <a:pt x="6790" y="1445"/>
                  <a:pt x="6895" y="861"/>
                  <a:pt x="7105" y="1007"/>
                </a:cubicBezTo>
                <a:cubicBezTo>
                  <a:pt x="7315" y="1153"/>
                  <a:pt x="7685" y="1610"/>
                  <a:pt x="7685" y="1610"/>
                </a:cubicBezTo>
                <a:cubicBezTo>
                  <a:pt x="7680" y="2358"/>
                  <a:pt x="7680" y="2358"/>
                  <a:pt x="7680" y="2358"/>
                </a:cubicBezTo>
                <a:cubicBezTo>
                  <a:pt x="0" y="2358"/>
                  <a:pt x="0" y="2358"/>
                  <a:pt x="0" y="2358"/>
                </a:cubicBezTo>
                <a:lnTo>
                  <a:pt x="0" y="180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Freeform 7"/>
          <p:cNvSpPr/>
          <p:nvPr>
            <p:custDataLst>
              <p:tags r:id="rId2"/>
            </p:custDataLst>
          </p:nvPr>
        </p:nvSpPr>
        <p:spPr bwMode="auto">
          <a:xfrm>
            <a:off x="1521619" y="3558779"/>
            <a:ext cx="7617619" cy="1585913"/>
          </a:xfrm>
          <a:custGeom>
            <a:avLst/>
            <a:gdLst>
              <a:gd name="T0" fmla="*/ 6401 w 6401"/>
              <a:gd name="T1" fmla="*/ 1332 h 1332"/>
              <a:gd name="T2" fmla="*/ 6401 w 6401"/>
              <a:gd name="T3" fmla="*/ 361 h 1332"/>
              <a:gd name="T4" fmla="*/ 5833 w 6401"/>
              <a:gd name="T5" fmla="*/ 513 h 1332"/>
              <a:gd name="T6" fmla="*/ 3917 w 6401"/>
              <a:gd name="T7" fmla="*/ 0 h 1332"/>
              <a:gd name="T8" fmla="*/ 1985 w 6401"/>
              <a:gd name="T9" fmla="*/ 597 h 1332"/>
              <a:gd name="T10" fmla="*/ 682 w 6401"/>
              <a:gd name="T11" fmla="*/ 750 h 1332"/>
              <a:gd name="T12" fmla="*/ 0 w 6401"/>
              <a:gd name="T13" fmla="*/ 1332 h 1332"/>
              <a:gd name="T14" fmla="*/ 6401 w 6401"/>
              <a:gd name="T15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401" h="1332">
                <a:moveTo>
                  <a:pt x="6401" y="1332"/>
                </a:moveTo>
                <a:cubicBezTo>
                  <a:pt x="6401" y="361"/>
                  <a:pt x="6401" y="361"/>
                  <a:pt x="6401" y="361"/>
                </a:cubicBezTo>
                <a:cubicBezTo>
                  <a:pt x="6221" y="418"/>
                  <a:pt x="6023" y="487"/>
                  <a:pt x="5833" y="513"/>
                </a:cubicBezTo>
                <a:cubicBezTo>
                  <a:pt x="5332" y="583"/>
                  <a:pt x="4660" y="0"/>
                  <a:pt x="3917" y="0"/>
                </a:cubicBezTo>
                <a:cubicBezTo>
                  <a:pt x="3174" y="0"/>
                  <a:pt x="2101" y="536"/>
                  <a:pt x="1985" y="597"/>
                </a:cubicBezTo>
                <a:cubicBezTo>
                  <a:pt x="1909" y="637"/>
                  <a:pt x="1131" y="490"/>
                  <a:pt x="682" y="750"/>
                </a:cubicBezTo>
                <a:cubicBezTo>
                  <a:pt x="411" y="906"/>
                  <a:pt x="158" y="1157"/>
                  <a:pt x="0" y="1332"/>
                </a:cubicBezTo>
                <a:lnTo>
                  <a:pt x="6401" y="133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>
            <p:custDataLst>
              <p:tags r:id="rId3"/>
            </p:custDataLst>
          </p:nvPr>
        </p:nvSpPr>
        <p:spPr>
          <a:xfrm>
            <a:off x="623888" y="523875"/>
            <a:ext cx="7896225" cy="409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2" name="组合 51"/>
          <p:cNvGrpSpPr/>
          <p:nvPr>
            <p:custDataLst>
              <p:tags r:id="rId4"/>
            </p:custDataLst>
          </p:nvPr>
        </p:nvGrpSpPr>
        <p:grpSpPr>
          <a:xfrm>
            <a:off x="5877115" y="2730698"/>
            <a:ext cx="2499033" cy="1888928"/>
            <a:chOff x="6119813" y="1327150"/>
            <a:chExt cx="5618163" cy="4246563"/>
          </a:xfrm>
        </p:grpSpPr>
        <p:sp>
          <p:nvSpPr>
            <p:cNvPr id="53" name="Freeform 51"/>
            <p:cNvSpPr>
              <a:spLocks noEditPoints="1"/>
            </p:cNvSpPr>
            <p:nvPr>
              <p:custDataLst>
                <p:tags r:id="rId11"/>
              </p:custDataLst>
            </p:nvPr>
          </p:nvSpPr>
          <p:spPr bwMode="auto">
            <a:xfrm>
              <a:off x="9231313" y="3797300"/>
              <a:ext cx="831850" cy="831850"/>
            </a:xfrm>
            <a:custGeom>
              <a:avLst/>
              <a:gdLst>
                <a:gd name="T0" fmla="*/ 0 w 524"/>
                <a:gd name="T1" fmla="*/ 262 h 524"/>
                <a:gd name="T2" fmla="*/ 262 w 524"/>
                <a:gd name="T3" fmla="*/ 524 h 524"/>
                <a:gd name="T4" fmla="*/ 524 w 524"/>
                <a:gd name="T5" fmla="*/ 262 h 524"/>
                <a:gd name="T6" fmla="*/ 262 w 524"/>
                <a:gd name="T7" fmla="*/ 0 h 524"/>
                <a:gd name="T8" fmla="*/ 0 w 524"/>
                <a:gd name="T9" fmla="*/ 262 h 524"/>
                <a:gd name="T10" fmla="*/ 0 w 524"/>
                <a:gd name="T11" fmla="*/ 262 h 524"/>
                <a:gd name="T12" fmla="*/ 0 w 524"/>
                <a:gd name="T13" fmla="*/ 262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4" h="524">
                  <a:moveTo>
                    <a:pt x="0" y="262"/>
                  </a:moveTo>
                  <a:cubicBezTo>
                    <a:pt x="0" y="407"/>
                    <a:pt x="117" y="524"/>
                    <a:pt x="262" y="524"/>
                  </a:cubicBezTo>
                  <a:cubicBezTo>
                    <a:pt x="407" y="524"/>
                    <a:pt x="524" y="407"/>
                    <a:pt x="524" y="262"/>
                  </a:cubicBezTo>
                  <a:cubicBezTo>
                    <a:pt x="524" y="117"/>
                    <a:pt x="407" y="0"/>
                    <a:pt x="262" y="0"/>
                  </a:cubicBezTo>
                  <a:cubicBezTo>
                    <a:pt x="117" y="0"/>
                    <a:pt x="0" y="117"/>
                    <a:pt x="0" y="262"/>
                  </a:cubicBezTo>
                  <a:close/>
                  <a:moveTo>
                    <a:pt x="0" y="262"/>
                  </a:moveTo>
                  <a:cubicBezTo>
                    <a:pt x="0" y="262"/>
                    <a:pt x="0" y="262"/>
                    <a:pt x="0" y="262"/>
                  </a:cubicBezTo>
                </a:path>
              </a:pathLst>
            </a:custGeom>
            <a:solidFill>
              <a:srgbClr val="AE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Freeform 52"/>
            <p:cNvSpPr>
              <a:spLocks noEditPoints="1"/>
            </p:cNvSpPr>
            <p:nvPr>
              <p:custDataLst>
                <p:tags r:id="rId12"/>
              </p:custDataLst>
            </p:nvPr>
          </p:nvSpPr>
          <p:spPr bwMode="auto">
            <a:xfrm>
              <a:off x="9215438" y="3860800"/>
              <a:ext cx="830263" cy="496887"/>
            </a:xfrm>
            <a:custGeom>
              <a:avLst/>
              <a:gdLst>
                <a:gd name="T0" fmla="*/ 406 w 523"/>
                <a:gd name="T1" fmla="*/ 28 h 313"/>
                <a:gd name="T2" fmla="*/ 378 w 523"/>
                <a:gd name="T3" fmla="*/ 0 h 313"/>
                <a:gd name="T4" fmla="*/ 14 w 523"/>
                <a:gd name="T5" fmla="*/ 173 h 313"/>
                <a:gd name="T6" fmla="*/ 16 w 523"/>
                <a:gd name="T7" fmla="*/ 285 h 313"/>
                <a:gd name="T8" fmla="*/ 406 w 523"/>
                <a:gd name="T9" fmla="*/ 28 h 313"/>
                <a:gd name="T10" fmla="*/ 356 w 523"/>
                <a:gd name="T11" fmla="*/ 94 h 313"/>
                <a:gd name="T12" fmla="*/ 179 w 523"/>
                <a:gd name="T13" fmla="*/ 251 h 313"/>
                <a:gd name="T14" fmla="*/ 238 w 523"/>
                <a:gd name="T15" fmla="*/ 287 h 313"/>
                <a:gd name="T16" fmla="*/ 384 w 523"/>
                <a:gd name="T17" fmla="*/ 114 h 313"/>
                <a:gd name="T18" fmla="*/ 356 w 523"/>
                <a:gd name="T19" fmla="*/ 94 h 313"/>
                <a:gd name="T20" fmla="*/ 405 w 523"/>
                <a:gd name="T21" fmla="*/ 121 h 313"/>
                <a:gd name="T22" fmla="*/ 332 w 523"/>
                <a:gd name="T23" fmla="*/ 299 h 313"/>
                <a:gd name="T24" fmla="*/ 397 w 523"/>
                <a:gd name="T25" fmla="*/ 299 h 313"/>
                <a:gd name="T26" fmla="*/ 432 w 523"/>
                <a:gd name="T27" fmla="*/ 131 h 313"/>
                <a:gd name="T28" fmla="*/ 405 w 523"/>
                <a:gd name="T29" fmla="*/ 121 h 313"/>
                <a:gd name="T30" fmla="*/ 460 w 523"/>
                <a:gd name="T31" fmla="*/ 108 h 313"/>
                <a:gd name="T32" fmla="*/ 460 w 523"/>
                <a:gd name="T33" fmla="*/ 313 h 313"/>
                <a:gd name="T34" fmla="*/ 523 w 523"/>
                <a:gd name="T35" fmla="*/ 298 h 313"/>
                <a:gd name="T36" fmla="*/ 485 w 523"/>
                <a:gd name="T37" fmla="*/ 108 h 313"/>
                <a:gd name="T38" fmla="*/ 460 w 523"/>
                <a:gd name="T39" fmla="*/ 108 h 313"/>
                <a:gd name="T40" fmla="*/ 460 w 523"/>
                <a:gd name="T41" fmla="*/ 108 h 313"/>
                <a:gd name="T42" fmla="*/ 460 w 523"/>
                <a:gd name="T43" fmla="*/ 10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3" h="313">
                  <a:moveTo>
                    <a:pt x="406" y="28"/>
                  </a:moveTo>
                  <a:cubicBezTo>
                    <a:pt x="378" y="0"/>
                    <a:pt x="378" y="0"/>
                    <a:pt x="378" y="0"/>
                  </a:cubicBezTo>
                  <a:cubicBezTo>
                    <a:pt x="14" y="173"/>
                    <a:pt x="14" y="173"/>
                    <a:pt x="14" y="173"/>
                  </a:cubicBezTo>
                  <a:cubicBezTo>
                    <a:pt x="14" y="173"/>
                    <a:pt x="0" y="224"/>
                    <a:pt x="16" y="285"/>
                  </a:cubicBezTo>
                  <a:cubicBezTo>
                    <a:pt x="121" y="217"/>
                    <a:pt x="333" y="76"/>
                    <a:pt x="406" y="28"/>
                  </a:cubicBezTo>
                  <a:close/>
                  <a:moveTo>
                    <a:pt x="356" y="94"/>
                  </a:moveTo>
                  <a:cubicBezTo>
                    <a:pt x="179" y="251"/>
                    <a:pt x="179" y="251"/>
                    <a:pt x="179" y="251"/>
                  </a:cubicBezTo>
                  <a:cubicBezTo>
                    <a:pt x="238" y="287"/>
                    <a:pt x="238" y="287"/>
                    <a:pt x="238" y="287"/>
                  </a:cubicBezTo>
                  <a:cubicBezTo>
                    <a:pt x="384" y="114"/>
                    <a:pt x="384" y="114"/>
                    <a:pt x="384" y="114"/>
                  </a:cubicBezTo>
                  <a:lnTo>
                    <a:pt x="356" y="94"/>
                  </a:lnTo>
                  <a:close/>
                  <a:moveTo>
                    <a:pt x="405" y="121"/>
                  </a:moveTo>
                  <a:cubicBezTo>
                    <a:pt x="332" y="299"/>
                    <a:pt x="332" y="299"/>
                    <a:pt x="332" y="299"/>
                  </a:cubicBezTo>
                  <a:cubicBezTo>
                    <a:pt x="397" y="299"/>
                    <a:pt x="397" y="299"/>
                    <a:pt x="397" y="299"/>
                  </a:cubicBezTo>
                  <a:cubicBezTo>
                    <a:pt x="432" y="131"/>
                    <a:pt x="432" y="131"/>
                    <a:pt x="432" y="131"/>
                  </a:cubicBezTo>
                  <a:lnTo>
                    <a:pt x="405" y="121"/>
                  </a:lnTo>
                  <a:close/>
                  <a:moveTo>
                    <a:pt x="460" y="108"/>
                  </a:moveTo>
                  <a:cubicBezTo>
                    <a:pt x="460" y="313"/>
                    <a:pt x="460" y="313"/>
                    <a:pt x="460" y="313"/>
                  </a:cubicBezTo>
                  <a:cubicBezTo>
                    <a:pt x="523" y="298"/>
                    <a:pt x="523" y="298"/>
                    <a:pt x="523" y="298"/>
                  </a:cubicBezTo>
                  <a:cubicBezTo>
                    <a:pt x="485" y="108"/>
                    <a:pt x="485" y="108"/>
                    <a:pt x="485" y="108"/>
                  </a:cubicBezTo>
                  <a:lnTo>
                    <a:pt x="460" y="108"/>
                  </a:lnTo>
                  <a:close/>
                  <a:moveTo>
                    <a:pt x="460" y="108"/>
                  </a:moveTo>
                  <a:cubicBezTo>
                    <a:pt x="460" y="108"/>
                    <a:pt x="460" y="108"/>
                    <a:pt x="460" y="108"/>
                  </a:cubicBezTo>
                </a:path>
              </a:pathLst>
            </a:custGeom>
            <a:solidFill>
              <a:srgbClr val="E3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Freeform 53"/>
            <p:cNvSpPr>
              <a:spLocks noEditPoints="1"/>
            </p:cNvSpPr>
            <p:nvPr>
              <p:custDataLst>
                <p:tags r:id="rId13"/>
              </p:custDataLst>
            </p:nvPr>
          </p:nvSpPr>
          <p:spPr bwMode="auto">
            <a:xfrm>
              <a:off x="9755188" y="3797300"/>
              <a:ext cx="290513" cy="290512"/>
            </a:xfrm>
            <a:custGeom>
              <a:avLst/>
              <a:gdLst>
                <a:gd name="T0" fmla="*/ 0 w 183"/>
                <a:gd name="T1" fmla="*/ 91 h 183"/>
                <a:gd name="T2" fmla="*/ 92 w 183"/>
                <a:gd name="T3" fmla="*/ 183 h 183"/>
                <a:gd name="T4" fmla="*/ 183 w 183"/>
                <a:gd name="T5" fmla="*/ 91 h 183"/>
                <a:gd name="T6" fmla="*/ 92 w 183"/>
                <a:gd name="T7" fmla="*/ 0 h 183"/>
                <a:gd name="T8" fmla="*/ 0 w 183"/>
                <a:gd name="T9" fmla="*/ 91 h 183"/>
                <a:gd name="T10" fmla="*/ 0 w 183"/>
                <a:gd name="T11" fmla="*/ 91 h 183"/>
                <a:gd name="T12" fmla="*/ 0 w 183"/>
                <a:gd name="T13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83">
                  <a:moveTo>
                    <a:pt x="0" y="91"/>
                  </a:moveTo>
                  <a:cubicBezTo>
                    <a:pt x="0" y="142"/>
                    <a:pt x="41" y="183"/>
                    <a:pt x="92" y="183"/>
                  </a:cubicBezTo>
                  <a:cubicBezTo>
                    <a:pt x="142" y="183"/>
                    <a:pt x="183" y="142"/>
                    <a:pt x="183" y="91"/>
                  </a:cubicBezTo>
                  <a:cubicBezTo>
                    <a:pt x="183" y="41"/>
                    <a:pt x="142" y="0"/>
                    <a:pt x="92" y="0"/>
                  </a:cubicBezTo>
                  <a:cubicBezTo>
                    <a:pt x="41" y="0"/>
                    <a:pt x="0" y="41"/>
                    <a:pt x="0" y="91"/>
                  </a:cubicBezTo>
                  <a:close/>
                  <a:moveTo>
                    <a:pt x="0" y="91"/>
                  </a:moveTo>
                  <a:cubicBezTo>
                    <a:pt x="0" y="91"/>
                    <a:pt x="0" y="91"/>
                    <a:pt x="0" y="91"/>
                  </a:cubicBezTo>
                </a:path>
              </a:pathLst>
            </a:custGeom>
            <a:solidFill>
              <a:srgbClr val="FFF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Freeform 54"/>
            <p:cNvSpPr>
              <a:spLocks noEditPoints="1"/>
            </p:cNvSpPr>
            <p:nvPr>
              <p:custDataLst>
                <p:tags r:id="rId14"/>
              </p:custDataLst>
            </p:nvPr>
          </p:nvSpPr>
          <p:spPr bwMode="auto">
            <a:xfrm>
              <a:off x="9244013" y="4102100"/>
              <a:ext cx="684213" cy="527050"/>
            </a:xfrm>
            <a:custGeom>
              <a:avLst/>
              <a:gdLst>
                <a:gd name="T0" fmla="*/ 254 w 431"/>
                <a:gd name="T1" fmla="*/ 332 h 332"/>
                <a:gd name="T2" fmla="*/ 431 w 431"/>
                <a:gd name="T3" fmla="*/ 263 h 332"/>
                <a:gd name="T4" fmla="*/ 413 w 431"/>
                <a:gd name="T5" fmla="*/ 233 h 332"/>
                <a:gd name="T6" fmla="*/ 208 w 431"/>
                <a:gd name="T7" fmla="*/ 28 h 332"/>
                <a:gd name="T8" fmla="*/ 108 w 431"/>
                <a:gd name="T9" fmla="*/ 28 h 332"/>
                <a:gd name="T10" fmla="*/ 0 w 431"/>
                <a:gd name="T11" fmla="*/ 135 h 332"/>
                <a:gd name="T12" fmla="*/ 254 w 431"/>
                <a:gd name="T13" fmla="*/ 332 h 332"/>
                <a:gd name="T14" fmla="*/ 254 w 431"/>
                <a:gd name="T15" fmla="*/ 332 h 332"/>
                <a:gd name="T16" fmla="*/ 254 w 431"/>
                <a:gd name="T17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1" h="332">
                  <a:moveTo>
                    <a:pt x="254" y="332"/>
                  </a:moveTo>
                  <a:cubicBezTo>
                    <a:pt x="322" y="332"/>
                    <a:pt x="384" y="306"/>
                    <a:pt x="431" y="263"/>
                  </a:cubicBezTo>
                  <a:cubicBezTo>
                    <a:pt x="428" y="252"/>
                    <a:pt x="422" y="242"/>
                    <a:pt x="413" y="233"/>
                  </a:cubicBezTo>
                  <a:cubicBezTo>
                    <a:pt x="208" y="28"/>
                    <a:pt x="208" y="28"/>
                    <a:pt x="208" y="28"/>
                  </a:cubicBezTo>
                  <a:cubicBezTo>
                    <a:pt x="180" y="0"/>
                    <a:pt x="135" y="0"/>
                    <a:pt x="108" y="28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29" y="249"/>
                    <a:pt x="132" y="332"/>
                    <a:pt x="254" y="332"/>
                  </a:cubicBezTo>
                  <a:close/>
                  <a:moveTo>
                    <a:pt x="254" y="332"/>
                  </a:moveTo>
                  <a:cubicBezTo>
                    <a:pt x="254" y="332"/>
                    <a:pt x="254" y="332"/>
                    <a:pt x="254" y="332"/>
                  </a:cubicBezTo>
                </a:path>
              </a:pathLst>
            </a:custGeom>
            <a:solidFill>
              <a:srgbClr val="66BF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Freeform 55"/>
            <p:cNvSpPr>
              <a:spLocks noEditPoints="1"/>
            </p:cNvSpPr>
            <p:nvPr>
              <p:custDataLst>
                <p:tags r:id="rId15"/>
              </p:custDataLst>
            </p:nvPr>
          </p:nvSpPr>
          <p:spPr bwMode="auto">
            <a:xfrm>
              <a:off x="9442450" y="4179888"/>
              <a:ext cx="604838" cy="449262"/>
            </a:xfrm>
            <a:custGeom>
              <a:avLst/>
              <a:gdLst>
                <a:gd name="T0" fmla="*/ 0 w 381"/>
                <a:gd name="T1" fmla="*/ 249 h 283"/>
                <a:gd name="T2" fmla="*/ 129 w 381"/>
                <a:gd name="T3" fmla="*/ 283 h 283"/>
                <a:gd name="T4" fmla="*/ 381 w 381"/>
                <a:gd name="T5" fmla="*/ 92 h 283"/>
                <a:gd name="T6" fmla="*/ 317 w 381"/>
                <a:gd name="T7" fmla="*/ 28 h 283"/>
                <a:gd name="T8" fmla="*/ 217 w 381"/>
                <a:gd name="T9" fmla="*/ 28 h 283"/>
                <a:gd name="T10" fmla="*/ 12 w 381"/>
                <a:gd name="T11" fmla="*/ 233 h 283"/>
                <a:gd name="T12" fmla="*/ 0 w 381"/>
                <a:gd name="T13" fmla="*/ 249 h 283"/>
                <a:gd name="T14" fmla="*/ 0 w 381"/>
                <a:gd name="T15" fmla="*/ 249 h 283"/>
                <a:gd name="T16" fmla="*/ 0 w 381"/>
                <a:gd name="T17" fmla="*/ 24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1" h="283">
                  <a:moveTo>
                    <a:pt x="0" y="249"/>
                  </a:moveTo>
                  <a:cubicBezTo>
                    <a:pt x="39" y="272"/>
                    <a:pt x="84" y="283"/>
                    <a:pt x="129" y="283"/>
                  </a:cubicBezTo>
                  <a:cubicBezTo>
                    <a:pt x="247" y="283"/>
                    <a:pt x="350" y="205"/>
                    <a:pt x="381" y="92"/>
                  </a:cubicBezTo>
                  <a:cubicBezTo>
                    <a:pt x="317" y="28"/>
                    <a:pt x="317" y="28"/>
                    <a:pt x="317" y="28"/>
                  </a:cubicBezTo>
                  <a:cubicBezTo>
                    <a:pt x="290" y="0"/>
                    <a:pt x="245" y="0"/>
                    <a:pt x="217" y="28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7" y="238"/>
                    <a:pt x="3" y="244"/>
                    <a:pt x="0" y="249"/>
                  </a:cubicBezTo>
                  <a:close/>
                  <a:moveTo>
                    <a:pt x="0" y="249"/>
                  </a:moveTo>
                  <a:cubicBezTo>
                    <a:pt x="0" y="249"/>
                    <a:pt x="0" y="249"/>
                    <a:pt x="0" y="249"/>
                  </a:cubicBezTo>
                </a:path>
              </a:pathLst>
            </a:custGeom>
            <a:solidFill>
              <a:srgbClr val="3FB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Freeform 56"/>
            <p:cNvSpPr>
              <a:spLocks noEditPoints="1"/>
            </p:cNvSpPr>
            <p:nvPr>
              <p:custDataLst>
                <p:tags r:id="rId16"/>
              </p:custDataLst>
            </p:nvPr>
          </p:nvSpPr>
          <p:spPr bwMode="auto">
            <a:xfrm>
              <a:off x="9321800" y="4313238"/>
              <a:ext cx="512763" cy="315912"/>
            </a:xfrm>
            <a:custGeom>
              <a:avLst/>
              <a:gdLst>
                <a:gd name="T0" fmla="*/ 205 w 323"/>
                <a:gd name="T1" fmla="*/ 199 h 199"/>
                <a:gd name="T2" fmla="*/ 323 w 323"/>
                <a:gd name="T3" fmla="*/ 171 h 199"/>
                <a:gd name="T4" fmla="*/ 183 w 323"/>
                <a:gd name="T5" fmla="*/ 32 h 199"/>
                <a:gd name="T6" fmla="*/ 69 w 323"/>
                <a:gd name="T7" fmla="*/ 32 h 199"/>
                <a:gd name="T8" fmla="*/ 0 w 323"/>
                <a:gd name="T9" fmla="*/ 101 h 199"/>
                <a:gd name="T10" fmla="*/ 205 w 323"/>
                <a:gd name="T11" fmla="*/ 199 h 199"/>
                <a:gd name="T12" fmla="*/ 205 w 323"/>
                <a:gd name="T13" fmla="*/ 199 h 199"/>
                <a:gd name="T14" fmla="*/ 205 w 323"/>
                <a:gd name="T15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199">
                  <a:moveTo>
                    <a:pt x="205" y="199"/>
                  </a:moveTo>
                  <a:cubicBezTo>
                    <a:pt x="246" y="199"/>
                    <a:pt x="286" y="190"/>
                    <a:pt x="323" y="171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51" y="0"/>
                    <a:pt x="100" y="0"/>
                    <a:pt x="69" y="3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0" y="163"/>
                    <a:pt x="125" y="199"/>
                    <a:pt x="205" y="199"/>
                  </a:cubicBezTo>
                  <a:close/>
                  <a:moveTo>
                    <a:pt x="205" y="199"/>
                  </a:moveTo>
                  <a:cubicBezTo>
                    <a:pt x="205" y="199"/>
                    <a:pt x="205" y="199"/>
                    <a:pt x="205" y="199"/>
                  </a:cubicBezTo>
                </a:path>
              </a:pathLst>
            </a:custGeom>
            <a:solidFill>
              <a:srgbClr val="5AA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Freeform 57"/>
            <p:cNvSpPr/>
            <p:nvPr>
              <p:custDataLst>
                <p:tags r:id="rId17"/>
              </p:custDataLst>
            </p:nvPr>
          </p:nvSpPr>
          <p:spPr bwMode="auto">
            <a:xfrm>
              <a:off x="9147175" y="4262438"/>
              <a:ext cx="706438" cy="228600"/>
            </a:xfrm>
            <a:custGeom>
              <a:avLst/>
              <a:gdLst>
                <a:gd name="T0" fmla="*/ 0 w 445"/>
                <a:gd name="T1" fmla="*/ 117 h 144"/>
                <a:gd name="T2" fmla="*/ 56 w 445"/>
                <a:gd name="T3" fmla="*/ 15 h 144"/>
                <a:gd name="T4" fmla="*/ 98 w 445"/>
                <a:gd name="T5" fmla="*/ 0 h 144"/>
                <a:gd name="T6" fmla="*/ 427 w 445"/>
                <a:gd name="T7" fmla="*/ 0 h 144"/>
                <a:gd name="T8" fmla="*/ 442 w 445"/>
                <a:gd name="T9" fmla="*/ 21 h 144"/>
                <a:gd name="T10" fmla="*/ 445 w 445"/>
                <a:gd name="T11" fmla="*/ 144 h 144"/>
                <a:gd name="T12" fmla="*/ 0 w 445"/>
                <a:gd name="T13" fmla="*/ 1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5" h="144">
                  <a:moveTo>
                    <a:pt x="0" y="117"/>
                  </a:moveTo>
                  <a:cubicBezTo>
                    <a:pt x="56" y="15"/>
                    <a:pt x="56" y="15"/>
                    <a:pt x="56" y="15"/>
                  </a:cubicBezTo>
                  <a:cubicBezTo>
                    <a:pt x="56" y="15"/>
                    <a:pt x="56" y="0"/>
                    <a:pt x="98" y="0"/>
                  </a:cubicBezTo>
                  <a:cubicBezTo>
                    <a:pt x="139" y="0"/>
                    <a:pt x="427" y="0"/>
                    <a:pt x="427" y="0"/>
                  </a:cubicBezTo>
                  <a:cubicBezTo>
                    <a:pt x="427" y="0"/>
                    <a:pt x="442" y="0"/>
                    <a:pt x="442" y="21"/>
                  </a:cubicBezTo>
                  <a:cubicBezTo>
                    <a:pt x="442" y="42"/>
                    <a:pt x="445" y="144"/>
                    <a:pt x="445" y="144"/>
                  </a:cubicBezTo>
                  <a:lnTo>
                    <a:pt x="0" y="117"/>
                  </a:ln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Freeform 58"/>
            <p:cNvSpPr/>
            <p:nvPr>
              <p:custDataLst>
                <p:tags r:id="rId18"/>
              </p:custDataLst>
            </p:nvPr>
          </p:nvSpPr>
          <p:spPr bwMode="auto">
            <a:xfrm>
              <a:off x="7870825" y="4335463"/>
              <a:ext cx="1301750" cy="1238250"/>
            </a:xfrm>
            <a:custGeom>
              <a:avLst/>
              <a:gdLst>
                <a:gd name="T0" fmla="*/ 820 w 820"/>
                <a:gd name="T1" fmla="*/ 48 h 779"/>
                <a:gd name="T2" fmla="*/ 799 w 820"/>
                <a:gd name="T3" fmla="*/ 0 h 779"/>
                <a:gd name="T4" fmla="*/ 0 w 820"/>
                <a:gd name="T5" fmla="*/ 4 h 779"/>
                <a:gd name="T6" fmla="*/ 0 w 820"/>
                <a:gd name="T7" fmla="*/ 741 h 779"/>
                <a:gd name="T8" fmla="*/ 41 w 820"/>
                <a:gd name="T9" fmla="*/ 771 h 779"/>
                <a:gd name="T10" fmla="*/ 147 w 820"/>
                <a:gd name="T11" fmla="*/ 779 h 779"/>
                <a:gd name="T12" fmla="*/ 221 w 820"/>
                <a:gd name="T13" fmla="*/ 698 h 779"/>
                <a:gd name="T14" fmla="*/ 820 w 820"/>
                <a:gd name="T15" fmla="*/ 48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0" h="779">
                  <a:moveTo>
                    <a:pt x="820" y="48"/>
                  </a:moveTo>
                  <a:cubicBezTo>
                    <a:pt x="799" y="0"/>
                    <a:pt x="799" y="0"/>
                    <a:pt x="799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41"/>
                    <a:pt x="0" y="741"/>
                    <a:pt x="0" y="741"/>
                  </a:cubicBezTo>
                  <a:cubicBezTo>
                    <a:pt x="0" y="741"/>
                    <a:pt x="11" y="767"/>
                    <a:pt x="41" y="771"/>
                  </a:cubicBezTo>
                  <a:cubicBezTo>
                    <a:pt x="71" y="776"/>
                    <a:pt x="147" y="779"/>
                    <a:pt x="147" y="779"/>
                  </a:cubicBezTo>
                  <a:cubicBezTo>
                    <a:pt x="221" y="698"/>
                    <a:pt x="221" y="698"/>
                    <a:pt x="221" y="698"/>
                  </a:cubicBezTo>
                  <a:lnTo>
                    <a:pt x="820" y="48"/>
                  </a:lnTo>
                  <a:close/>
                </a:path>
              </a:pathLst>
            </a:custGeom>
            <a:solidFill>
              <a:srgbClr val="FBC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Freeform 59"/>
            <p:cNvSpPr/>
            <p:nvPr>
              <p:custDataLst>
                <p:tags r:id="rId19"/>
              </p:custDataLst>
            </p:nvPr>
          </p:nvSpPr>
          <p:spPr bwMode="auto">
            <a:xfrm>
              <a:off x="7951788" y="4360863"/>
              <a:ext cx="166688" cy="1212850"/>
            </a:xfrm>
            <a:custGeom>
              <a:avLst/>
              <a:gdLst>
                <a:gd name="T0" fmla="*/ 0 w 105"/>
                <a:gd name="T1" fmla="*/ 21 h 763"/>
                <a:gd name="T2" fmla="*/ 0 w 105"/>
                <a:gd name="T3" fmla="*/ 757 h 763"/>
                <a:gd name="T4" fmla="*/ 96 w 105"/>
                <a:gd name="T5" fmla="*/ 763 h 763"/>
                <a:gd name="T6" fmla="*/ 105 w 105"/>
                <a:gd name="T7" fmla="*/ 753 h 763"/>
                <a:gd name="T8" fmla="*/ 105 w 105"/>
                <a:gd name="T9" fmla="*/ 21 h 763"/>
                <a:gd name="T10" fmla="*/ 101 w 105"/>
                <a:gd name="T11" fmla="*/ 2 h 763"/>
                <a:gd name="T12" fmla="*/ 4 w 105"/>
                <a:gd name="T13" fmla="*/ 0 h 763"/>
                <a:gd name="T14" fmla="*/ 0 w 105"/>
                <a:gd name="T15" fmla="*/ 21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63">
                  <a:moveTo>
                    <a:pt x="0" y="21"/>
                  </a:moveTo>
                  <a:cubicBezTo>
                    <a:pt x="0" y="757"/>
                    <a:pt x="0" y="757"/>
                    <a:pt x="0" y="757"/>
                  </a:cubicBezTo>
                  <a:cubicBezTo>
                    <a:pt x="34" y="761"/>
                    <a:pt x="96" y="763"/>
                    <a:pt x="96" y="763"/>
                  </a:cubicBezTo>
                  <a:cubicBezTo>
                    <a:pt x="105" y="753"/>
                    <a:pt x="105" y="753"/>
                    <a:pt x="105" y="753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5" y="14"/>
                    <a:pt x="104" y="8"/>
                    <a:pt x="101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7"/>
                    <a:pt x="0" y="14"/>
                    <a:pt x="0" y="21"/>
                  </a:cubicBezTo>
                  <a:close/>
                </a:path>
              </a:pathLst>
            </a:custGeom>
            <a:solidFill>
              <a:srgbClr val="F4B4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Freeform 60"/>
            <p:cNvSpPr/>
            <p:nvPr>
              <p:custDataLst>
                <p:tags r:id="rId20"/>
              </p:custDataLst>
            </p:nvPr>
          </p:nvSpPr>
          <p:spPr bwMode="auto">
            <a:xfrm>
              <a:off x="7951788" y="5489575"/>
              <a:ext cx="152400" cy="84137"/>
            </a:xfrm>
            <a:custGeom>
              <a:avLst/>
              <a:gdLst>
                <a:gd name="T0" fmla="*/ 96 w 96"/>
                <a:gd name="T1" fmla="*/ 53 h 53"/>
                <a:gd name="T2" fmla="*/ 96 w 96"/>
                <a:gd name="T3" fmla="*/ 53 h 53"/>
                <a:gd name="T4" fmla="*/ 96 w 96"/>
                <a:gd name="T5" fmla="*/ 53 h 53"/>
                <a:gd name="T6" fmla="*/ 43 w 96"/>
                <a:gd name="T7" fmla="*/ 0 h 53"/>
                <a:gd name="T8" fmla="*/ 0 w 96"/>
                <a:gd name="T9" fmla="*/ 47 h 53"/>
                <a:gd name="T10" fmla="*/ 0 w 96"/>
                <a:gd name="T11" fmla="*/ 47 h 53"/>
                <a:gd name="T12" fmla="*/ 96 w 96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53">
                  <a:moveTo>
                    <a:pt x="96" y="53"/>
                  </a:moveTo>
                  <a:cubicBezTo>
                    <a:pt x="96" y="53"/>
                    <a:pt x="96" y="53"/>
                    <a:pt x="96" y="53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39" y="3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34" y="51"/>
                    <a:pt x="96" y="53"/>
                    <a:pt x="96" y="5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Freeform 61"/>
            <p:cNvSpPr/>
            <p:nvPr>
              <p:custDataLst>
                <p:tags r:id="rId21"/>
              </p:custDataLst>
            </p:nvPr>
          </p:nvSpPr>
          <p:spPr bwMode="auto">
            <a:xfrm>
              <a:off x="7653338" y="4129088"/>
              <a:ext cx="776288" cy="1058862"/>
            </a:xfrm>
            <a:custGeom>
              <a:avLst/>
              <a:gdLst>
                <a:gd name="T0" fmla="*/ 137 w 489"/>
                <a:gd name="T1" fmla="*/ 3 h 667"/>
                <a:gd name="T2" fmla="*/ 483 w 489"/>
                <a:gd name="T3" fmla="*/ 0 h 667"/>
                <a:gd name="T4" fmla="*/ 489 w 489"/>
                <a:gd name="T5" fmla="*/ 662 h 667"/>
                <a:gd name="T6" fmla="*/ 3 w 489"/>
                <a:gd name="T7" fmla="*/ 667 h 667"/>
                <a:gd name="T8" fmla="*/ 0 w 489"/>
                <a:gd name="T9" fmla="*/ 140 h 667"/>
                <a:gd name="T10" fmla="*/ 137 w 489"/>
                <a:gd name="T11" fmla="*/ 3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" h="667">
                  <a:moveTo>
                    <a:pt x="137" y="3"/>
                  </a:moveTo>
                  <a:lnTo>
                    <a:pt x="483" y="0"/>
                  </a:lnTo>
                  <a:lnTo>
                    <a:pt x="489" y="662"/>
                  </a:lnTo>
                  <a:lnTo>
                    <a:pt x="3" y="667"/>
                  </a:lnTo>
                  <a:lnTo>
                    <a:pt x="0" y="140"/>
                  </a:lnTo>
                  <a:lnTo>
                    <a:pt x="137" y="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Freeform 62"/>
            <p:cNvSpPr/>
            <p:nvPr>
              <p:custDataLst>
                <p:tags r:id="rId22"/>
              </p:custDataLst>
            </p:nvPr>
          </p:nvSpPr>
          <p:spPr bwMode="auto">
            <a:xfrm>
              <a:off x="7653338" y="4132263"/>
              <a:ext cx="223838" cy="219075"/>
            </a:xfrm>
            <a:custGeom>
              <a:avLst/>
              <a:gdLst>
                <a:gd name="T0" fmla="*/ 140 w 141"/>
                <a:gd name="T1" fmla="*/ 138 h 138"/>
                <a:gd name="T2" fmla="*/ 0 w 141"/>
                <a:gd name="T3" fmla="*/ 138 h 138"/>
                <a:gd name="T4" fmla="*/ 141 w 141"/>
                <a:gd name="T5" fmla="*/ 0 h 138"/>
                <a:gd name="T6" fmla="*/ 140 w 141"/>
                <a:gd name="T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" h="138">
                  <a:moveTo>
                    <a:pt x="140" y="138"/>
                  </a:moveTo>
                  <a:lnTo>
                    <a:pt x="0" y="138"/>
                  </a:lnTo>
                  <a:lnTo>
                    <a:pt x="141" y="0"/>
                  </a:lnTo>
                  <a:lnTo>
                    <a:pt x="140" y="138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Freeform 63"/>
            <p:cNvSpPr/>
            <p:nvPr>
              <p:custDataLst>
                <p:tags r:id="rId23"/>
              </p:custDataLst>
            </p:nvPr>
          </p:nvSpPr>
          <p:spPr bwMode="auto">
            <a:xfrm>
              <a:off x="7653338" y="4351338"/>
              <a:ext cx="222250" cy="215900"/>
            </a:xfrm>
            <a:custGeom>
              <a:avLst/>
              <a:gdLst>
                <a:gd name="T0" fmla="*/ 0 w 140"/>
                <a:gd name="T1" fmla="*/ 136 h 136"/>
                <a:gd name="T2" fmla="*/ 140 w 140"/>
                <a:gd name="T3" fmla="*/ 0 h 136"/>
                <a:gd name="T4" fmla="*/ 0 w 140"/>
                <a:gd name="T5" fmla="*/ 0 h 136"/>
                <a:gd name="T6" fmla="*/ 0 w 140"/>
                <a:gd name="T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136">
                  <a:moveTo>
                    <a:pt x="0" y="136"/>
                  </a:moveTo>
                  <a:lnTo>
                    <a:pt x="140" y="0"/>
                  </a:lnTo>
                  <a:lnTo>
                    <a:pt x="0" y="0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0E9D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Freeform 64"/>
            <p:cNvSpPr/>
            <p:nvPr>
              <p:custDataLst>
                <p:tags r:id="rId24"/>
              </p:custDataLst>
            </p:nvPr>
          </p:nvSpPr>
          <p:spPr bwMode="auto">
            <a:xfrm>
              <a:off x="7808913" y="4535488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Freeform 65"/>
            <p:cNvSpPr/>
            <p:nvPr>
              <p:custDataLst>
                <p:tags r:id="rId25"/>
              </p:custDataLst>
            </p:nvPr>
          </p:nvSpPr>
          <p:spPr bwMode="auto">
            <a:xfrm>
              <a:off x="7810500" y="4699000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Freeform 66"/>
            <p:cNvSpPr/>
            <p:nvPr>
              <p:custDataLst>
                <p:tags r:id="rId26"/>
              </p:custDataLst>
            </p:nvPr>
          </p:nvSpPr>
          <p:spPr bwMode="auto">
            <a:xfrm>
              <a:off x="7812088" y="4862513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Freeform 67"/>
            <p:cNvSpPr/>
            <p:nvPr>
              <p:custDataLst>
                <p:tags r:id="rId27"/>
              </p:custDataLst>
            </p:nvPr>
          </p:nvSpPr>
          <p:spPr bwMode="auto">
            <a:xfrm>
              <a:off x="8020050" y="4408488"/>
              <a:ext cx="1833563" cy="1165225"/>
            </a:xfrm>
            <a:custGeom>
              <a:avLst/>
              <a:gdLst>
                <a:gd name="T0" fmla="*/ 1107 w 1155"/>
                <a:gd name="T1" fmla="*/ 733 h 733"/>
                <a:gd name="T2" fmla="*/ 48 w 1155"/>
                <a:gd name="T3" fmla="*/ 733 h 733"/>
                <a:gd name="T4" fmla="*/ 0 w 1155"/>
                <a:gd name="T5" fmla="*/ 685 h 733"/>
                <a:gd name="T6" fmla="*/ 0 w 1155"/>
                <a:gd name="T7" fmla="*/ 48 h 733"/>
                <a:gd name="T8" fmla="*/ 48 w 1155"/>
                <a:gd name="T9" fmla="*/ 0 h 733"/>
                <a:gd name="T10" fmla="*/ 1107 w 1155"/>
                <a:gd name="T11" fmla="*/ 0 h 733"/>
                <a:gd name="T12" fmla="*/ 1155 w 1155"/>
                <a:gd name="T13" fmla="*/ 48 h 733"/>
                <a:gd name="T14" fmla="*/ 1155 w 1155"/>
                <a:gd name="T15" fmla="*/ 685 h 733"/>
                <a:gd name="T16" fmla="*/ 1107 w 1155"/>
                <a:gd name="T17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5" h="733">
                  <a:moveTo>
                    <a:pt x="1107" y="733"/>
                  </a:moveTo>
                  <a:cubicBezTo>
                    <a:pt x="48" y="733"/>
                    <a:pt x="48" y="733"/>
                    <a:pt x="48" y="733"/>
                  </a:cubicBezTo>
                  <a:cubicBezTo>
                    <a:pt x="22" y="733"/>
                    <a:pt x="0" y="711"/>
                    <a:pt x="0" y="685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1107" y="0"/>
                    <a:pt x="1107" y="0"/>
                    <a:pt x="1107" y="0"/>
                  </a:cubicBezTo>
                  <a:cubicBezTo>
                    <a:pt x="1133" y="0"/>
                    <a:pt x="1155" y="21"/>
                    <a:pt x="1155" y="48"/>
                  </a:cubicBezTo>
                  <a:cubicBezTo>
                    <a:pt x="1155" y="685"/>
                    <a:pt x="1155" y="685"/>
                    <a:pt x="1155" y="685"/>
                  </a:cubicBezTo>
                  <a:cubicBezTo>
                    <a:pt x="1155" y="711"/>
                    <a:pt x="1133" y="733"/>
                    <a:pt x="1107" y="73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Rectangle 68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8020050" y="5280025"/>
              <a:ext cx="1833563" cy="38100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Rectangle 69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8020050" y="5356225"/>
              <a:ext cx="1833563" cy="39687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Freeform 70"/>
            <p:cNvSpPr>
              <a:spLocks noEditPoints="1"/>
            </p:cNvSpPr>
            <p:nvPr>
              <p:custDataLst>
                <p:tags r:id="rId30"/>
              </p:custDataLst>
            </p:nvPr>
          </p:nvSpPr>
          <p:spPr bwMode="auto">
            <a:xfrm>
              <a:off x="7370763" y="2262188"/>
              <a:ext cx="328613" cy="328612"/>
            </a:xfrm>
            <a:custGeom>
              <a:avLst/>
              <a:gdLst>
                <a:gd name="T0" fmla="*/ 207 w 207"/>
                <a:gd name="T1" fmla="*/ 182 h 207"/>
                <a:gd name="T2" fmla="*/ 179 w 207"/>
                <a:gd name="T3" fmla="*/ 154 h 207"/>
                <a:gd name="T4" fmla="*/ 59 w 207"/>
                <a:gd name="T5" fmla="*/ 149 h 207"/>
                <a:gd name="T6" fmla="*/ 53 w 207"/>
                <a:gd name="T7" fmla="*/ 28 h 207"/>
                <a:gd name="T8" fmla="*/ 26 w 207"/>
                <a:gd name="T9" fmla="*/ 1 h 207"/>
                <a:gd name="T10" fmla="*/ 1 w 207"/>
                <a:gd name="T11" fmla="*/ 26 h 207"/>
                <a:gd name="T12" fmla="*/ 7 w 207"/>
                <a:gd name="T13" fmla="*/ 172 h 207"/>
                <a:gd name="T14" fmla="*/ 35 w 207"/>
                <a:gd name="T15" fmla="*/ 201 h 207"/>
                <a:gd name="T16" fmla="*/ 181 w 207"/>
                <a:gd name="T17" fmla="*/ 207 h 207"/>
                <a:gd name="T18" fmla="*/ 207 w 207"/>
                <a:gd name="T19" fmla="*/ 182 h 207"/>
                <a:gd name="T20" fmla="*/ 207 w 207"/>
                <a:gd name="T21" fmla="*/ 182 h 207"/>
                <a:gd name="T22" fmla="*/ 207 w 207"/>
                <a:gd name="T23" fmla="*/ 18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7" h="207">
                  <a:moveTo>
                    <a:pt x="207" y="182"/>
                  </a:moveTo>
                  <a:cubicBezTo>
                    <a:pt x="206" y="167"/>
                    <a:pt x="194" y="155"/>
                    <a:pt x="179" y="154"/>
                  </a:cubicBezTo>
                  <a:cubicBezTo>
                    <a:pt x="59" y="149"/>
                    <a:pt x="59" y="149"/>
                    <a:pt x="59" y="149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14"/>
                    <a:pt x="41" y="1"/>
                    <a:pt x="26" y="1"/>
                  </a:cubicBezTo>
                  <a:cubicBezTo>
                    <a:pt x="11" y="0"/>
                    <a:pt x="0" y="11"/>
                    <a:pt x="1" y="26"/>
                  </a:cubicBezTo>
                  <a:cubicBezTo>
                    <a:pt x="7" y="172"/>
                    <a:pt x="7" y="172"/>
                    <a:pt x="7" y="172"/>
                  </a:cubicBezTo>
                  <a:cubicBezTo>
                    <a:pt x="8" y="187"/>
                    <a:pt x="20" y="199"/>
                    <a:pt x="35" y="201"/>
                  </a:cubicBezTo>
                  <a:cubicBezTo>
                    <a:pt x="181" y="207"/>
                    <a:pt x="181" y="207"/>
                    <a:pt x="181" y="207"/>
                  </a:cubicBezTo>
                  <a:cubicBezTo>
                    <a:pt x="196" y="207"/>
                    <a:pt x="207" y="196"/>
                    <a:pt x="207" y="182"/>
                  </a:cubicBezTo>
                  <a:close/>
                  <a:moveTo>
                    <a:pt x="207" y="182"/>
                  </a:moveTo>
                  <a:cubicBezTo>
                    <a:pt x="207" y="182"/>
                    <a:pt x="207" y="182"/>
                    <a:pt x="207" y="182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Freeform 71"/>
            <p:cNvSpPr>
              <a:spLocks noEditPoints="1"/>
            </p:cNvSpPr>
            <p:nvPr>
              <p:custDataLst>
                <p:tags r:id="rId31"/>
              </p:custDataLst>
            </p:nvPr>
          </p:nvSpPr>
          <p:spPr bwMode="auto">
            <a:xfrm>
              <a:off x="6572250" y="2189163"/>
              <a:ext cx="1227138" cy="1225550"/>
            </a:xfrm>
            <a:custGeom>
              <a:avLst/>
              <a:gdLst>
                <a:gd name="T0" fmla="*/ 761 w 773"/>
                <a:gd name="T1" fmla="*/ 409 h 771"/>
                <a:gd name="T2" fmla="*/ 365 w 773"/>
                <a:gd name="T3" fmla="*/ 13 h 771"/>
                <a:gd name="T4" fmla="*/ 321 w 773"/>
                <a:gd name="T5" fmla="*/ 13 h 771"/>
                <a:gd name="T6" fmla="*/ 12 w 773"/>
                <a:gd name="T7" fmla="*/ 321 h 771"/>
                <a:gd name="T8" fmla="*/ 12 w 773"/>
                <a:gd name="T9" fmla="*/ 365 h 771"/>
                <a:gd name="T10" fmla="*/ 408 w 773"/>
                <a:gd name="T11" fmla="*/ 762 h 771"/>
                <a:gd name="T12" fmla="*/ 430 w 773"/>
                <a:gd name="T13" fmla="*/ 771 h 771"/>
                <a:gd name="T14" fmla="*/ 452 w 773"/>
                <a:gd name="T15" fmla="*/ 762 h 771"/>
                <a:gd name="T16" fmla="*/ 761 w 773"/>
                <a:gd name="T17" fmla="*/ 453 h 771"/>
                <a:gd name="T18" fmla="*/ 761 w 773"/>
                <a:gd name="T19" fmla="*/ 409 h 771"/>
                <a:gd name="T20" fmla="*/ 381 w 773"/>
                <a:gd name="T21" fmla="*/ 620 h 771"/>
                <a:gd name="T22" fmla="*/ 337 w 773"/>
                <a:gd name="T23" fmla="*/ 620 h 771"/>
                <a:gd name="T24" fmla="*/ 82 w 773"/>
                <a:gd name="T25" fmla="*/ 365 h 771"/>
                <a:gd name="T26" fmla="*/ 82 w 773"/>
                <a:gd name="T27" fmla="*/ 321 h 771"/>
                <a:gd name="T28" fmla="*/ 320 w 773"/>
                <a:gd name="T29" fmla="*/ 83 h 771"/>
                <a:gd name="T30" fmla="*/ 364 w 773"/>
                <a:gd name="T31" fmla="*/ 83 h 771"/>
                <a:gd name="T32" fmla="*/ 619 w 773"/>
                <a:gd name="T33" fmla="*/ 338 h 771"/>
                <a:gd name="T34" fmla="*/ 619 w 773"/>
                <a:gd name="T35" fmla="*/ 382 h 771"/>
                <a:gd name="T36" fmla="*/ 381 w 773"/>
                <a:gd name="T37" fmla="*/ 620 h 771"/>
                <a:gd name="T38" fmla="*/ 381 w 773"/>
                <a:gd name="T39" fmla="*/ 620 h 771"/>
                <a:gd name="T40" fmla="*/ 381 w 773"/>
                <a:gd name="T41" fmla="*/ 62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3" h="771">
                  <a:moveTo>
                    <a:pt x="761" y="409"/>
                  </a:moveTo>
                  <a:cubicBezTo>
                    <a:pt x="365" y="13"/>
                    <a:pt x="365" y="13"/>
                    <a:pt x="365" y="13"/>
                  </a:cubicBezTo>
                  <a:cubicBezTo>
                    <a:pt x="352" y="0"/>
                    <a:pt x="333" y="0"/>
                    <a:pt x="321" y="13"/>
                  </a:cubicBezTo>
                  <a:cubicBezTo>
                    <a:pt x="12" y="321"/>
                    <a:pt x="12" y="321"/>
                    <a:pt x="12" y="321"/>
                  </a:cubicBezTo>
                  <a:cubicBezTo>
                    <a:pt x="0" y="333"/>
                    <a:pt x="0" y="353"/>
                    <a:pt x="12" y="365"/>
                  </a:cubicBezTo>
                  <a:cubicBezTo>
                    <a:pt x="408" y="762"/>
                    <a:pt x="408" y="762"/>
                    <a:pt x="408" y="762"/>
                  </a:cubicBezTo>
                  <a:cubicBezTo>
                    <a:pt x="414" y="767"/>
                    <a:pt x="422" y="771"/>
                    <a:pt x="430" y="771"/>
                  </a:cubicBezTo>
                  <a:cubicBezTo>
                    <a:pt x="439" y="771"/>
                    <a:pt x="446" y="767"/>
                    <a:pt x="452" y="762"/>
                  </a:cubicBezTo>
                  <a:cubicBezTo>
                    <a:pt x="761" y="453"/>
                    <a:pt x="761" y="453"/>
                    <a:pt x="761" y="453"/>
                  </a:cubicBezTo>
                  <a:cubicBezTo>
                    <a:pt x="773" y="441"/>
                    <a:pt x="773" y="421"/>
                    <a:pt x="761" y="409"/>
                  </a:cubicBezTo>
                  <a:close/>
                  <a:moveTo>
                    <a:pt x="381" y="620"/>
                  </a:moveTo>
                  <a:cubicBezTo>
                    <a:pt x="369" y="632"/>
                    <a:pt x="349" y="632"/>
                    <a:pt x="337" y="620"/>
                  </a:cubicBezTo>
                  <a:cubicBezTo>
                    <a:pt x="82" y="365"/>
                    <a:pt x="82" y="365"/>
                    <a:pt x="82" y="365"/>
                  </a:cubicBezTo>
                  <a:cubicBezTo>
                    <a:pt x="70" y="353"/>
                    <a:pt x="70" y="333"/>
                    <a:pt x="82" y="321"/>
                  </a:cubicBezTo>
                  <a:cubicBezTo>
                    <a:pt x="320" y="83"/>
                    <a:pt x="320" y="83"/>
                    <a:pt x="320" y="83"/>
                  </a:cubicBezTo>
                  <a:cubicBezTo>
                    <a:pt x="332" y="71"/>
                    <a:pt x="352" y="71"/>
                    <a:pt x="364" y="83"/>
                  </a:cubicBezTo>
                  <a:cubicBezTo>
                    <a:pt x="619" y="338"/>
                    <a:pt x="619" y="338"/>
                    <a:pt x="619" y="338"/>
                  </a:cubicBezTo>
                  <a:cubicBezTo>
                    <a:pt x="631" y="350"/>
                    <a:pt x="631" y="370"/>
                    <a:pt x="619" y="382"/>
                  </a:cubicBezTo>
                  <a:lnTo>
                    <a:pt x="381" y="620"/>
                  </a:lnTo>
                  <a:close/>
                  <a:moveTo>
                    <a:pt x="381" y="620"/>
                  </a:moveTo>
                  <a:cubicBezTo>
                    <a:pt x="381" y="620"/>
                    <a:pt x="381" y="620"/>
                    <a:pt x="381" y="620"/>
                  </a:cubicBezTo>
                </a:path>
              </a:pathLst>
            </a:custGeom>
            <a:solidFill>
              <a:srgbClr val="267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Freeform 72"/>
            <p:cNvSpPr>
              <a:spLocks noEditPoints="1"/>
            </p:cNvSpPr>
            <p:nvPr>
              <p:custDataLst>
                <p:tags r:id="rId32"/>
              </p:custDataLst>
            </p:nvPr>
          </p:nvSpPr>
          <p:spPr bwMode="auto">
            <a:xfrm>
              <a:off x="7604125" y="2832100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1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3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9" y="53"/>
                    <a:pt x="38" y="50"/>
                    <a:pt x="44" y="44"/>
                  </a:cubicBezTo>
                  <a:cubicBezTo>
                    <a:pt x="50" y="38"/>
                    <a:pt x="53" y="29"/>
                    <a:pt x="51" y="20"/>
                  </a:cubicBezTo>
                  <a:cubicBezTo>
                    <a:pt x="48" y="11"/>
                    <a:pt x="42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Freeform 73"/>
            <p:cNvSpPr>
              <a:spLocks noEditPoints="1"/>
            </p:cNvSpPr>
            <p:nvPr>
              <p:custDataLst>
                <p:tags r:id="rId33"/>
              </p:custDataLst>
            </p:nvPr>
          </p:nvSpPr>
          <p:spPr bwMode="auto">
            <a:xfrm>
              <a:off x="7491413" y="2944813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0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2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8" y="53"/>
                    <a:pt x="38" y="51"/>
                    <a:pt x="44" y="44"/>
                  </a:cubicBezTo>
                  <a:cubicBezTo>
                    <a:pt x="50" y="38"/>
                    <a:pt x="53" y="29"/>
                    <a:pt x="50" y="20"/>
                  </a:cubicBezTo>
                  <a:cubicBezTo>
                    <a:pt x="48" y="12"/>
                    <a:pt x="41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Freeform 74"/>
            <p:cNvSpPr>
              <a:spLocks noEditPoints="1"/>
            </p:cNvSpPr>
            <p:nvPr>
              <p:custDataLst>
                <p:tags r:id="rId34"/>
              </p:custDataLst>
            </p:nvPr>
          </p:nvSpPr>
          <p:spPr bwMode="auto">
            <a:xfrm>
              <a:off x="6961188" y="2590800"/>
              <a:ext cx="277813" cy="279400"/>
            </a:xfrm>
            <a:custGeom>
              <a:avLst/>
              <a:gdLst>
                <a:gd name="T0" fmla="*/ 13 w 175"/>
                <a:gd name="T1" fmla="*/ 106 h 175"/>
                <a:gd name="T2" fmla="*/ 105 w 175"/>
                <a:gd name="T3" fmla="*/ 13 h 175"/>
                <a:gd name="T4" fmla="*/ 145 w 175"/>
                <a:gd name="T5" fmla="*/ 23 h 175"/>
                <a:gd name="T6" fmla="*/ 171 w 175"/>
                <a:gd name="T7" fmla="*/ 141 h 175"/>
                <a:gd name="T8" fmla="*/ 142 w 175"/>
                <a:gd name="T9" fmla="*/ 171 h 175"/>
                <a:gd name="T10" fmla="*/ 23 w 175"/>
                <a:gd name="T11" fmla="*/ 146 h 175"/>
                <a:gd name="T12" fmla="*/ 13 w 175"/>
                <a:gd name="T13" fmla="*/ 106 h 175"/>
                <a:gd name="T14" fmla="*/ 13 w 175"/>
                <a:gd name="T15" fmla="*/ 106 h 175"/>
                <a:gd name="T16" fmla="*/ 13 w 175"/>
                <a:gd name="T17" fmla="*/ 10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75">
                  <a:moveTo>
                    <a:pt x="13" y="106"/>
                  </a:moveTo>
                  <a:cubicBezTo>
                    <a:pt x="105" y="13"/>
                    <a:pt x="105" y="13"/>
                    <a:pt x="105" y="13"/>
                  </a:cubicBezTo>
                  <a:cubicBezTo>
                    <a:pt x="119" y="0"/>
                    <a:pt x="141" y="6"/>
                    <a:pt x="145" y="23"/>
                  </a:cubicBezTo>
                  <a:cubicBezTo>
                    <a:pt x="171" y="141"/>
                    <a:pt x="171" y="141"/>
                    <a:pt x="171" y="141"/>
                  </a:cubicBezTo>
                  <a:cubicBezTo>
                    <a:pt x="175" y="158"/>
                    <a:pt x="159" y="175"/>
                    <a:pt x="142" y="171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5" y="142"/>
                    <a:pt x="0" y="119"/>
                    <a:pt x="13" y="106"/>
                  </a:cubicBezTo>
                  <a:close/>
                  <a:moveTo>
                    <a:pt x="13" y="106"/>
                  </a:moveTo>
                  <a:cubicBezTo>
                    <a:pt x="13" y="106"/>
                    <a:pt x="13" y="106"/>
                    <a:pt x="13" y="106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Freeform 75"/>
            <p:cNvSpPr/>
            <p:nvPr>
              <p:custDataLst>
                <p:tags r:id="rId35"/>
              </p:custDataLst>
            </p:nvPr>
          </p:nvSpPr>
          <p:spPr bwMode="auto">
            <a:xfrm>
              <a:off x="8096250" y="1639888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Freeform 76"/>
            <p:cNvSpPr/>
            <p:nvPr>
              <p:custDataLst>
                <p:tags r:id="rId36"/>
              </p:custDataLst>
            </p:nvPr>
          </p:nvSpPr>
          <p:spPr bwMode="auto">
            <a:xfrm>
              <a:off x="8096250" y="1643063"/>
              <a:ext cx="174625" cy="171450"/>
            </a:xfrm>
            <a:custGeom>
              <a:avLst/>
              <a:gdLst>
                <a:gd name="T0" fmla="*/ 110 w 110"/>
                <a:gd name="T1" fmla="*/ 108 h 108"/>
                <a:gd name="T2" fmla="*/ 0 w 110"/>
                <a:gd name="T3" fmla="*/ 108 h 108"/>
                <a:gd name="T4" fmla="*/ 110 w 110"/>
                <a:gd name="T5" fmla="*/ 0 h 108"/>
                <a:gd name="T6" fmla="*/ 110 w 110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8">
                  <a:moveTo>
                    <a:pt x="110" y="108"/>
                  </a:moveTo>
                  <a:lnTo>
                    <a:pt x="0" y="108"/>
                  </a:lnTo>
                  <a:lnTo>
                    <a:pt x="110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Freeform 77"/>
            <p:cNvSpPr/>
            <p:nvPr>
              <p:custDataLst>
                <p:tags r:id="rId37"/>
              </p:custDataLst>
            </p:nvPr>
          </p:nvSpPr>
          <p:spPr bwMode="auto">
            <a:xfrm>
              <a:off x="8096250" y="1814513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Freeform 78"/>
            <p:cNvSpPr/>
            <p:nvPr>
              <p:custDataLst>
                <p:tags r:id="rId38"/>
              </p:custDataLst>
            </p:nvPr>
          </p:nvSpPr>
          <p:spPr bwMode="auto">
            <a:xfrm>
              <a:off x="8218488" y="1957388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Freeform 79"/>
            <p:cNvSpPr/>
            <p:nvPr>
              <p:custDataLst>
                <p:tags r:id="rId39"/>
              </p:custDataLst>
            </p:nvPr>
          </p:nvSpPr>
          <p:spPr bwMode="auto">
            <a:xfrm>
              <a:off x="8220075" y="208597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Freeform 80"/>
            <p:cNvSpPr/>
            <p:nvPr>
              <p:custDataLst>
                <p:tags r:id="rId40"/>
              </p:custDataLst>
            </p:nvPr>
          </p:nvSpPr>
          <p:spPr bwMode="auto">
            <a:xfrm>
              <a:off x="8221663" y="221456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Rectangle 81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8101013" y="1643063"/>
              <a:ext cx="482600" cy="727075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Freeform 82"/>
            <p:cNvSpPr/>
            <p:nvPr>
              <p:custDataLst>
                <p:tags r:id="rId42"/>
              </p:custDataLst>
            </p:nvPr>
          </p:nvSpPr>
          <p:spPr bwMode="auto">
            <a:xfrm>
              <a:off x="7902575" y="1495425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Freeform 83"/>
            <p:cNvSpPr/>
            <p:nvPr>
              <p:custDataLst>
                <p:tags r:id="rId43"/>
              </p:custDataLst>
            </p:nvPr>
          </p:nvSpPr>
          <p:spPr bwMode="auto">
            <a:xfrm>
              <a:off x="7902575" y="1498600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Freeform 84"/>
            <p:cNvSpPr/>
            <p:nvPr>
              <p:custDataLst>
                <p:tags r:id="rId44"/>
              </p:custDataLst>
            </p:nvPr>
          </p:nvSpPr>
          <p:spPr bwMode="auto">
            <a:xfrm>
              <a:off x="7902575" y="1670050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Freeform 85"/>
            <p:cNvSpPr/>
            <p:nvPr>
              <p:custDataLst>
                <p:tags r:id="rId45"/>
              </p:custDataLst>
            </p:nvPr>
          </p:nvSpPr>
          <p:spPr bwMode="auto">
            <a:xfrm>
              <a:off x="8024813" y="1812925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Freeform 86"/>
            <p:cNvSpPr/>
            <p:nvPr>
              <p:custDataLst>
                <p:tags r:id="rId46"/>
              </p:custDataLst>
            </p:nvPr>
          </p:nvSpPr>
          <p:spPr bwMode="auto">
            <a:xfrm>
              <a:off x="8026400" y="194151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Freeform 87"/>
            <p:cNvSpPr/>
            <p:nvPr>
              <p:custDataLst>
                <p:tags r:id="rId47"/>
              </p:custDataLst>
            </p:nvPr>
          </p:nvSpPr>
          <p:spPr bwMode="auto">
            <a:xfrm>
              <a:off x="8027988" y="2070100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Rectangle 88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7907338" y="1497013"/>
              <a:ext cx="484188" cy="728662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Freeform 89"/>
            <p:cNvSpPr/>
            <p:nvPr>
              <p:custDataLst>
                <p:tags r:id="rId49"/>
              </p:custDataLst>
            </p:nvPr>
          </p:nvSpPr>
          <p:spPr bwMode="auto">
            <a:xfrm>
              <a:off x="7699375" y="1327150"/>
              <a:ext cx="608013" cy="828675"/>
            </a:xfrm>
            <a:custGeom>
              <a:avLst/>
              <a:gdLst>
                <a:gd name="T0" fmla="*/ 108 w 383"/>
                <a:gd name="T1" fmla="*/ 3 h 522"/>
                <a:gd name="T2" fmla="*/ 378 w 383"/>
                <a:gd name="T3" fmla="*/ 0 h 522"/>
                <a:gd name="T4" fmla="*/ 383 w 383"/>
                <a:gd name="T5" fmla="*/ 518 h 522"/>
                <a:gd name="T6" fmla="*/ 3 w 383"/>
                <a:gd name="T7" fmla="*/ 522 h 522"/>
                <a:gd name="T8" fmla="*/ 0 w 383"/>
                <a:gd name="T9" fmla="*/ 110 h 522"/>
                <a:gd name="T10" fmla="*/ 108 w 383"/>
                <a:gd name="T11" fmla="*/ 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2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2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Freeform 90"/>
            <p:cNvSpPr/>
            <p:nvPr>
              <p:custDataLst>
                <p:tags r:id="rId50"/>
              </p:custDataLst>
            </p:nvPr>
          </p:nvSpPr>
          <p:spPr bwMode="auto">
            <a:xfrm>
              <a:off x="7699375" y="1330325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Freeform 91"/>
            <p:cNvSpPr/>
            <p:nvPr>
              <p:custDataLst>
                <p:tags r:id="rId51"/>
              </p:custDataLst>
            </p:nvPr>
          </p:nvSpPr>
          <p:spPr bwMode="auto">
            <a:xfrm>
              <a:off x="7699375" y="1501775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Freeform 92"/>
            <p:cNvSpPr/>
            <p:nvPr>
              <p:custDataLst>
                <p:tags r:id="rId52"/>
              </p:custDataLst>
            </p:nvPr>
          </p:nvSpPr>
          <p:spPr bwMode="auto">
            <a:xfrm>
              <a:off x="7821613" y="1646238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1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1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Freeform 93"/>
            <p:cNvSpPr/>
            <p:nvPr>
              <p:custDataLst>
                <p:tags r:id="rId53"/>
              </p:custDataLst>
            </p:nvPr>
          </p:nvSpPr>
          <p:spPr bwMode="auto">
            <a:xfrm>
              <a:off x="7823200" y="177482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Freeform 94"/>
            <p:cNvSpPr/>
            <p:nvPr>
              <p:custDataLst>
                <p:tags r:id="rId54"/>
              </p:custDataLst>
            </p:nvPr>
          </p:nvSpPr>
          <p:spPr bwMode="auto">
            <a:xfrm>
              <a:off x="7824788" y="1901825"/>
              <a:ext cx="357188" cy="65087"/>
            </a:xfrm>
            <a:custGeom>
              <a:avLst/>
              <a:gdLst>
                <a:gd name="T0" fmla="*/ 225 w 225"/>
                <a:gd name="T1" fmla="*/ 38 h 41"/>
                <a:gd name="T2" fmla="*/ 0 w 225"/>
                <a:gd name="T3" fmla="*/ 41 h 41"/>
                <a:gd name="T4" fmla="*/ 0 w 225"/>
                <a:gd name="T5" fmla="*/ 2 h 41"/>
                <a:gd name="T6" fmla="*/ 225 w 225"/>
                <a:gd name="T7" fmla="*/ 0 h 41"/>
                <a:gd name="T8" fmla="*/ 225 w 225"/>
                <a:gd name="T9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8"/>
                  </a:moveTo>
                  <a:lnTo>
                    <a:pt x="0" y="41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7" name="Freeform 95"/>
            <p:cNvSpPr/>
            <p:nvPr>
              <p:custDataLst>
                <p:tags r:id="rId55"/>
              </p:custDataLst>
            </p:nvPr>
          </p:nvSpPr>
          <p:spPr bwMode="auto">
            <a:xfrm>
              <a:off x="7621588" y="3222625"/>
              <a:ext cx="1214438" cy="839787"/>
            </a:xfrm>
            <a:custGeom>
              <a:avLst/>
              <a:gdLst>
                <a:gd name="T0" fmla="*/ 733 w 765"/>
                <a:gd name="T1" fmla="*/ 529 h 529"/>
                <a:gd name="T2" fmla="*/ 32 w 765"/>
                <a:gd name="T3" fmla="*/ 529 h 529"/>
                <a:gd name="T4" fmla="*/ 0 w 765"/>
                <a:gd name="T5" fmla="*/ 497 h 529"/>
                <a:gd name="T6" fmla="*/ 0 w 765"/>
                <a:gd name="T7" fmla="*/ 31 h 529"/>
                <a:gd name="T8" fmla="*/ 32 w 765"/>
                <a:gd name="T9" fmla="*/ 0 h 529"/>
                <a:gd name="T10" fmla="*/ 733 w 765"/>
                <a:gd name="T11" fmla="*/ 0 h 529"/>
                <a:gd name="T12" fmla="*/ 765 w 765"/>
                <a:gd name="T13" fmla="*/ 31 h 529"/>
                <a:gd name="T14" fmla="*/ 765 w 765"/>
                <a:gd name="T15" fmla="*/ 497 h 529"/>
                <a:gd name="T16" fmla="*/ 733 w 765"/>
                <a:gd name="T17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5" h="529">
                  <a:moveTo>
                    <a:pt x="733" y="529"/>
                  </a:moveTo>
                  <a:cubicBezTo>
                    <a:pt x="32" y="529"/>
                    <a:pt x="32" y="529"/>
                    <a:pt x="32" y="529"/>
                  </a:cubicBezTo>
                  <a:cubicBezTo>
                    <a:pt x="14" y="529"/>
                    <a:pt x="0" y="515"/>
                    <a:pt x="0" y="49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733" y="0"/>
                    <a:pt x="733" y="0"/>
                    <a:pt x="733" y="0"/>
                  </a:cubicBezTo>
                  <a:cubicBezTo>
                    <a:pt x="751" y="0"/>
                    <a:pt x="765" y="14"/>
                    <a:pt x="765" y="31"/>
                  </a:cubicBezTo>
                  <a:cubicBezTo>
                    <a:pt x="765" y="497"/>
                    <a:pt x="765" y="497"/>
                    <a:pt x="765" y="497"/>
                  </a:cubicBezTo>
                  <a:cubicBezTo>
                    <a:pt x="765" y="515"/>
                    <a:pt x="751" y="529"/>
                    <a:pt x="733" y="529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Rectangle 96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7724775" y="3311525"/>
              <a:ext cx="1008063" cy="660400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Rectangle 97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7724775" y="3863975"/>
              <a:ext cx="1008063" cy="1079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Freeform 98"/>
            <p:cNvSpPr/>
            <p:nvPr>
              <p:custDataLst>
                <p:tags r:id="rId58"/>
              </p:custDataLst>
            </p:nvPr>
          </p:nvSpPr>
          <p:spPr bwMode="auto">
            <a:xfrm>
              <a:off x="7999413" y="3492500"/>
              <a:ext cx="458788" cy="296862"/>
            </a:xfrm>
            <a:custGeom>
              <a:avLst/>
              <a:gdLst>
                <a:gd name="T0" fmla="*/ 241 w 289"/>
                <a:gd name="T1" fmla="*/ 187 h 187"/>
                <a:gd name="T2" fmla="*/ 48 w 289"/>
                <a:gd name="T3" fmla="*/ 187 h 187"/>
                <a:gd name="T4" fmla="*/ 0 w 289"/>
                <a:gd name="T5" fmla="*/ 139 h 187"/>
                <a:gd name="T6" fmla="*/ 0 w 289"/>
                <a:gd name="T7" fmla="*/ 48 h 187"/>
                <a:gd name="T8" fmla="*/ 48 w 289"/>
                <a:gd name="T9" fmla="*/ 0 h 187"/>
                <a:gd name="T10" fmla="*/ 241 w 289"/>
                <a:gd name="T11" fmla="*/ 0 h 187"/>
                <a:gd name="T12" fmla="*/ 289 w 289"/>
                <a:gd name="T13" fmla="*/ 48 h 187"/>
                <a:gd name="T14" fmla="*/ 289 w 289"/>
                <a:gd name="T15" fmla="*/ 139 h 187"/>
                <a:gd name="T16" fmla="*/ 241 w 289"/>
                <a:gd name="T17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187">
                  <a:moveTo>
                    <a:pt x="241" y="187"/>
                  </a:moveTo>
                  <a:cubicBezTo>
                    <a:pt x="48" y="187"/>
                    <a:pt x="48" y="187"/>
                    <a:pt x="48" y="187"/>
                  </a:cubicBezTo>
                  <a:cubicBezTo>
                    <a:pt x="22" y="187"/>
                    <a:pt x="0" y="165"/>
                    <a:pt x="0" y="13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67" y="0"/>
                    <a:pt x="289" y="22"/>
                    <a:pt x="289" y="48"/>
                  </a:cubicBezTo>
                  <a:cubicBezTo>
                    <a:pt x="289" y="139"/>
                    <a:pt x="289" y="139"/>
                    <a:pt x="289" y="139"/>
                  </a:cubicBezTo>
                  <a:cubicBezTo>
                    <a:pt x="289" y="165"/>
                    <a:pt x="267" y="187"/>
                    <a:pt x="241" y="187"/>
                  </a:cubicBezTo>
                  <a:close/>
                </a:path>
              </a:pathLst>
            </a:cu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" name="Freeform 99"/>
            <p:cNvSpPr/>
            <p:nvPr>
              <p:custDataLst>
                <p:tags r:id="rId59"/>
              </p:custDataLst>
            </p:nvPr>
          </p:nvSpPr>
          <p:spPr bwMode="auto">
            <a:xfrm>
              <a:off x="8153400" y="3563938"/>
              <a:ext cx="150813" cy="153987"/>
            </a:xfrm>
            <a:custGeom>
              <a:avLst/>
              <a:gdLst>
                <a:gd name="T0" fmla="*/ 0 w 95"/>
                <a:gd name="T1" fmla="*/ 0 h 97"/>
                <a:gd name="T2" fmla="*/ 0 w 95"/>
                <a:gd name="T3" fmla="*/ 97 h 97"/>
                <a:gd name="T4" fmla="*/ 95 w 95"/>
                <a:gd name="T5" fmla="*/ 48 h 97"/>
                <a:gd name="T6" fmla="*/ 0 w 95"/>
                <a:gd name="T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97">
                  <a:moveTo>
                    <a:pt x="0" y="0"/>
                  </a:moveTo>
                  <a:lnTo>
                    <a:pt x="0" y="97"/>
                  </a:lnTo>
                  <a:lnTo>
                    <a:pt x="95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Freeform 100"/>
            <p:cNvSpPr/>
            <p:nvPr>
              <p:custDataLst>
                <p:tags r:id="rId60"/>
              </p:custDataLst>
            </p:nvPr>
          </p:nvSpPr>
          <p:spPr bwMode="auto">
            <a:xfrm>
              <a:off x="7804150" y="3903663"/>
              <a:ext cx="882650" cy="38100"/>
            </a:xfrm>
            <a:custGeom>
              <a:avLst/>
              <a:gdLst>
                <a:gd name="T0" fmla="*/ 545 w 556"/>
                <a:gd name="T1" fmla="*/ 24 h 24"/>
                <a:gd name="T2" fmla="*/ 11 w 556"/>
                <a:gd name="T3" fmla="*/ 24 h 24"/>
                <a:gd name="T4" fmla="*/ 0 w 556"/>
                <a:gd name="T5" fmla="*/ 13 h 24"/>
                <a:gd name="T6" fmla="*/ 0 w 556"/>
                <a:gd name="T7" fmla="*/ 11 h 24"/>
                <a:gd name="T8" fmla="*/ 11 w 556"/>
                <a:gd name="T9" fmla="*/ 0 h 24"/>
                <a:gd name="T10" fmla="*/ 545 w 556"/>
                <a:gd name="T11" fmla="*/ 0 h 24"/>
                <a:gd name="T12" fmla="*/ 556 w 556"/>
                <a:gd name="T13" fmla="*/ 11 h 24"/>
                <a:gd name="T14" fmla="*/ 556 w 556"/>
                <a:gd name="T15" fmla="*/ 13 h 24"/>
                <a:gd name="T16" fmla="*/ 545 w 556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6" h="24">
                  <a:moveTo>
                    <a:pt x="545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5" y="24"/>
                    <a:pt x="0" y="19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551" y="0"/>
                    <a:pt x="556" y="5"/>
                    <a:pt x="556" y="11"/>
                  </a:cubicBezTo>
                  <a:cubicBezTo>
                    <a:pt x="556" y="13"/>
                    <a:pt x="556" y="13"/>
                    <a:pt x="556" y="13"/>
                  </a:cubicBezTo>
                  <a:cubicBezTo>
                    <a:pt x="556" y="19"/>
                    <a:pt x="551" y="24"/>
                    <a:pt x="545" y="24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Oval 101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7847013" y="3879850"/>
              <a:ext cx="80963" cy="80962"/>
            </a:xfrm>
            <a:prstGeom prst="ellipse">
              <a:avLst/>
            </a:pr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" name="Oval 102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7870825" y="3903663"/>
              <a:ext cx="33338" cy="33337"/>
            </a:xfrm>
            <a:prstGeom prst="ellipse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" name="Freeform 103"/>
            <p:cNvSpPr/>
            <p:nvPr>
              <p:custDataLst>
                <p:tags r:id="rId63"/>
              </p:custDataLst>
            </p:nvPr>
          </p:nvSpPr>
          <p:spPr bwMode="auto">
            <a:xfrm>
              <a:off x="8534400" y="2755900"/>
              <a:ext cx="944563" cy="695325"/>
            </a:xfrm>
            <a:custGeom>
              <a:avLst/>
              <a:gdLst>
                <a:gd name="T0" fmla="*/ 564 w 595"/>
                <a:gd name="T1" fmla="*/ 438 h 438"/>
                <a:gd name="T2" fmla="*/ 32 w 595"/>
                <a:gd name="T3" fmla="*/ 438 h 438"/>
                <a:gd name="T4" fmla="*/ 0 w 595"/>
                <a:gd name="T5" fmla="*/ 406 h 438"/>
                <a:gd name="T6" fmla="*/ 0 w 595"/>
                <a:gd name="T7" fmla="*/ 32 h 438"/>
                <a:gd name="T8" fmla="*/ 32 w 595"/>
                <a:gd name="T9" fmla="*/ 0 h 438"/>
                <a:gd name="T10" fmla="*/ 564 w 595"/>
                <a:gd name="T11" fmla="*/ 0 h 438"/>
                <a:gd name="T12" fmla="*/ 595 w 595"/>
                <a:gd name="T13" fmla="*/ 32 h 438"/>
                <a:gd name="T14" fmla="*/ 595 w 595"/>
                <a:gd name="T15" fmla="*/ 406 h 438"/>
                <a:gd name="T16" fmla="*/ 564 w 595"/>
                <a:gd name="T17" fmla="*/ 43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5" h="438">
                  <a:moveTo>
                    <a:pt x="564" y="438"/>
                  </a:moveTo>
                  <a:cubicBezTo>
                    <a:pt x="32" y="438"/>
                    <a:pt x="32" y="438"/>
                    <a:pt x="32" y="438"/>
                  </a:cubicBezTo>
                  <a:cubicBezTo>
                    <a:pt x="14" y="438"/>
                    <a:pt x="0" y="424"/>
                    <a:pt x="0" y="40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564" y="0"/>
                    <a:pt x="564" y="0"/>
                    <a:pt x="564" y="0"/>
                  </a:cubicBezTo>
                  <a:cubicBezTo>
                    <a:pt x="581" y="0"/>
                    <a:pt x="595" y="15"/>
                    <a:pt x="595" y="32"/>
                  </a:cubicBezTo>
                  <a:cubicBezTo>
                    <a:pt x="595" y="406"/>
                    <a:pt x="595" y="406"/>
                    <a:pt x="595" y="406"/>
                  </a:cubicBezTo>
                  <a:cubicBezTo>
                    <a:pt x="595" y="424"/>
                    <a:pt x="581" y="438"/>
                    <a:pt x="564" y="438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6" name="Rectangle 104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8615363" y="2830513"/>
              <a:ext cx="784225" cy="5461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7" name="Rectangle 105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8697913" y="2884488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8" name="Rectangle 106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8780463" y="3040063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9" name="Rectangle 107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8780463" y="3273425"/>
              <a:ext cx="157163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0" name="Rectangle 108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8780463" y="3195638"/>
              <a:ext cx="536575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1" name="Rectangle 109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8697913" y="3117850"/>
              <a:ext cx="457200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" name="Rectangle 110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8780463" y="2962275"/>
              <a:ext cx="45878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3" name="Freeform 111"/>
            <p:cNvSpPr>
              <a:spLocks noEditPoints="1"/>
            </p:cNvSpPr>
            <p:nvPr>
              <p:custDataLst>
                <p:tags r:id="rId71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close/>
                  <a:moveTo>
                    <a:pt x="0" y="26"/>
                  </a:moveTo>
                  <a:lnTo>
                    <a:pt x="0" y="2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4" name="Freeform 112"/>
            <p:cNvSpPr>
              <a:spLocks noEditPoints="1"/>
            </p:cNvSpPr>
            <p:nvPr>
              <p:custDataLst>
                <p:tags r:id="rId72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moveTo>
                    <a:pt x="0" y="26"/>
                  </a:moveTo>
                  <a:lnTo>
                    <a:pt x="0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5" name="Freeform 113"/>
            <p:cNvSpPr>
              <a:spLocks noEditPoints="1"/>
            </p:cNvSpPr>
            <p:nvPr>
              <p:custDataLst>
                <p:tags r:id="rId73"/>
              </p:custDataLst>
            </p:nvPr>
          </p:nvSpPr>
          <p:spPr bwMode="auto">
            <a:xfrm>
              <a:off x="6834188" y="3846513"/>
              <a:ext cx="528638" cy="528637"/>
            </a:xfrm>
            <a:custGeom>
              <a:avLst/>
              <a:gdLst>
                <a:gd name="T0" fmla="*/ 274 w 333"/>
                <a:gd name="T1" fmla="*/ 59 h 333"/>
                <a:gd name="T2" fmla="*/ 59 w 333"/>
                <a:gd name="T3" fmla="*/ 59 h 333"/>
                <a:gd name="T4" fmla="*/ 59 w 333"/>
                <a:gd name="T5" fmla="*/ 273 h 333"/>
                <a:gd name="T6" fmla="*/ 274 w 333"/>
                <a:gd name="T7" fmla="*/ 273 h 333"/>
                <a:gd name="T8" fmla="*/ 274 w 333"/>
                <a:gd name="T9" fmla="*/ 59 h 333"/>
                <a:gd name="T10" fmla="*/ 274 w 333"/>
                <a:gd name="T11" fmla="*/ 59 h 333"/>
                <a:gd name="T12" fmla="*/ 274 w 333"/>
                <a:gd name="T13" fmla="*/ 59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3" h="333">
                  <a:moveTo>
                    <a:pt x="274" y="59"/>
                  </a:moveTo>
                  <a:cubicBezTo>
                    <a:pt x="214" y="0"/>
                    <a:pt x="118" y="0"/>
                    <a:pt x="59" y="59"/>
                  </a:cubicBezTo>
                  <a:cubicBezTo>
                    <a:pt x="0" y="118"/>
                    <a:pt x="0" y="214"/>
                    <a:pt x="59" y="273"/>
                  </a:cubicBezTo>
                  <a:cubicBezTo>
                    <a:pt x="118" y="333"/>
                    <a:pt x="214" y="333"/>
                    <a:pt x="274" y="273"/>
                  </a:cubicBezTo>
                  <a:cubicBezTo>
                    <a:pt x="333" y="214"/>
                    <a:pt x="333" y="118"/>
                    <a:pt x="274" y="59"/>
                  </a:cubicBezTo>
                  <a:close/>
                  <a:moveTo>
                    <a:pt x="274" y="59"/>
                  </a:moveTo>
                  <a:cubicBezTo>
                    <a:pt x="274" y="59"/>
                    <a:pt x="274" y="59"/>
                    <a:pt x="274" y="59"/>
                  </a:cubicBezTo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6" name="Freeform 114"/>
            <p:cNvSpPr>
              <a:spLocks noEditPoints="1"/>
            </p:cNvSpPr>
            <p:nvPr>
              <p:custDataLst>
                <p:tags r:id="rId74"/>
              </p:custDataLst>
            </p:nvPr>
          </p:nvSpPr>
          <p:spPr bwMode="auto">
            <a:xfrm>
              <a:off x="6851650" y="3863975"/>
              <a:ext cx="434975" cy="434975"/>
            </a:xfrm>
            <a:custGeom>
              <a:avLst/>
              <a:gdLst>
                <a:gd name="T0" fmla="*/ 86 w 274"/>
                <a:gd name="T1" fmla="*/ 86 h 274"/>
                <a:gd name="T2" fmla="*/ 274 w 274"/>
                <a:gd name="T3" fmla="*/ 72 h 274"/>
                <a:gd name="T4" fmla="*/ 260 w 274"/>
                <a:gd name="T5" fmla="*/ 56 h 274"/>
                <a:gd name="T6" fmla="*/ 56 w 274"/>
                <a:gd name="T7" fmla="*/ 56 h 274"/>
                <a:gd name="T8" fmla="*/ 56 w 274"/>
                <a:gd name="T9" fmla="*/ 260 h 274"/>
                <a:gd name="T10" fmla="*/ 72 w 274"/>
                <a:gd name="T11" fmla="*/ 274 h 274"/>
                <a:gd name="T12" fmla="*/ 86 w 274"/>
                <a:gd name="T13" fmla="*/ 86 h 274"/>
                <a:gd name="T14" fmla="*/ 86 w 274"/>
                <a:gd name="T15" fmla="*/ 86 h 274"/>
                <a:gd name="T16" fmla="*/ 86 w 274"/>
                <a:gd name="T17" fmla="*/ 86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4" h="274">
                  <a:moveTo>
                    <a:pt x="86" y="86"/>
                  </a:moveTo>
                  <a:cubicBezTo>
                    <a:pt x="137" y="34"/>
                    <a:pt x="218" y="30"/>
                    <a:pt x="274" y="72"/>
                  </a:cubicBezTo>
                  <a:cubicBezTo>
                    <a:pt x="270" y="66"/>
                    <a:pt x="265" y="61"/>
                    <a:pt x="260" y="56"/>
                  </a:cubicBezTo>
                  <a:cubicBezTo>
                    <a:pt x="204" y="0"/>
                    <a:pt x="113" y="0"/>
                    <a:pt x="56" y="56"/>
                  </a:cubicBezTo>
                  <a:cubicBezTo>
                    <a:pt x="0" y="112"/>
                    <a:pt x="0" y="204"/>
                    <a:pt x="56" y="260"/>
                  </a:cubicBezTo>
                  <a:cubicBezTo>
                    <a:pt x="61" y="265"/>
                    <a:pt x="67" y="270"/>
                    <a:pt x="72" y="274"/>
                  </a:cubicBezTo>
                  <a:cubicBezTo>
                    <a:pt x="30" y="217"/>
                    <a:pt x="35" y="137"/>
                    <a:pt x="86" y="86"/>
                  </a:cubicBezTo>
                  <a:close/>
                  <a:moveTo>
                    <a:pt x="86" y="86"/>
                  </a:moveTo>
                  <a:cubicBezTo>
                    <a:pt x="86" y="86"/>
                    <a:pt x="86" y="86"/>
                    <a:pt x="86" y="86"/>
                  </a:cubicBezTo>
                </a:path>
              </a:pathLst>
            </a:custGeom>
            <a:solidFill>
              <a:srgbClr val="43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7" name="Freeform 115"/>
            <p:cNvSpPr>
              <a:spLocks noEditPoints="1"/>
            </p:cNvSpPr>
            <p:nvPr>
              <p:custDataLst>
                <p:tags r:id="rId75"/>
              </p:custDataLst>
            </p:nvPr>
          </p:nvSpPr>
          <p:spPr bwMode="auto">
            <a:xfrm>
              <a:off x="7100888" y="4111625"/>
              <a:ext cx="204788" cy="206375"/>
            </a:xfrm>
            <a:custGeom>
              <a:avLst/>
              <a:gdLst>
                <a:gd name="T0" fmla="*/ 114 w 129"/>
                <a:gd name="T1" fmla="*/ 15 h 130"/>
                <a:gd name="T2" fmla="*/ 38 w 129"/>
                <a:gd name="T3" fmla="*/ 39 h 130"/>
                <a:gd name="T4" fmla="*/ 14 w 129"/>
                <a:gd name="T5" fmla="*/ 115 h 130"/>
                <a:gd name="T6" fmla="*/ 90 w 129"/>
                <a:gd name="T7" fmla="*/ 91 h 130"/>
                <a:gd name="T8" fmla="*/ 114 w 129"/>
                <a:gd name="T9" fmla="*/ 15 h 130"/>
                <a:gd name="T10" fmla="*/ 114 w 129"/>
                <a:gd name="T11" fmla="*/ 15 h 130"/>
                <a:gd name="T12" fmla="*/ 114 w 129"/>
                <a:gd name="T13" fmla="*/ 1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30">
                  <a:moveTo>
                    <a:pt x="114" y="15"/>
                  </a:moveTo>
                  <a:cubicBezTo>
                    <a:pt x="100" y="0"/>
                    <a:pt x="66" y="11"/>
                    <a:pt x="38" y="39"/>
                  </a:cubicBezTo>
                  <a:cubicBezTo>
                    <a:pt x="10" y="67"/>
                    <a:pt x="0" y="101"/>
                    <a:pt x="14" y="115"/>
                  </a:cubicBezTo>
                  <a:cubicBezTo>
                    <a:pt x="28" y="130"/>
                    <a:pt x="63" y="119"/>
                    <a:pt x="90" y="91"/>
                  </a:cubicBezTo>
                  <a:cubicBezTo>
                    <a:pt x="118" y="63"/>
                    <a:pt x="129" y="29"/>
                    <a:pt x="114" y="15"/>
                  </a:cubicBezTo>
                  <a:close/>
                  <a:moveTo>
                    <a:pt x="114" y="15"/>
                  </a:moveTo>
                  <a:cubicBezTo>
                    <a:pt x="114" y="15"/>
                    <a:pt x="114" y="15"/>
                    <a:pt x="114" y="15"/>
                  </a:cubicBezTo>
                </a:path>
              </a:pathLst>
            </a:custGeom>
            <a:solidFill>
              <a:srgbClr val="9DC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8" name="Freeform 116"/>
            <p:cNvSpPr>
              <a:spLocks noEditPoints="1"/>
            </p:cNvSpPr>
            <p:nvPr>
              <p:custDataLst>
                <p:tags r:id="rId76"/>
              </p:custDataLst>
            </p:nvPr>
          </p:nvSpPr>
          <p:spPr bwMode="auto">
            <a:xfrm>
              <a:off x="6351588" y="4056063"/>
              <a:ext cx="379413" cy="107950"/>
            </a:xfrm>
            <a:custGeom>
              <a:avLst/>
              <a:gdLst>
                <a:gd name="T0" fmla="*/ 86 w 239"/>
                <a:gd name="T1" fmla="*/ 68 h 68"/>
                <a:gd name="T2" fmla="*/ 0 w 239"/>
                <a:gd name="T3" fmla="*/ 34 h 68"/>
                <a:gd name="T4" fmla="*/ 86 w 239"/>
                <a:gd name="T5" fmla="*/ 0 h 68"/>
                <a:gd name="T6" fmla="*/ 239 w 239"/>
                <a:gd name="T7" fmla="*/ 34 h 68"/>
                <a:gd name="T8" fmla="*/ 86 w 239"/>
                <a:gd name="T9" fmla="*/ 68 h 68"/>
                <a:gd name="T10" fmla="*/ 86 w 239"/>
                <a:gd name="T11" fmla="*/ 68 h 68"/>
                <a:gd name="T12" fmla="*/ 86 w 239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" h="68">
                  <a:moveTo>
                    <a:pt x="86" y="68"/>
                  </a:moveTo>
                  <a:cubicBezTo>
                    <a:pt x="2" y="68"/>
                    <a:pt x="0" y="53"/>
                    <a:pt x="0" y="34"/>
                  </a:cubicBezTo>
                  <a:cubicBezTo>
                    <a:pt x="0" y="15"/>
                    <a:pt x="2" y="0"/>
                    <a:pt x="86" y="0"/>
                  </a:cubicBezTo>
                  <a:cubicBezTo>
                    <a:pt x="170" y="0"/>
                    <a:pt x="239" y="2"/>
                    <a:pt x="239" y="34"/>
                  </a:cubicBezTo>
                  <a:cubicBezTo>
                    <a:pt x="239" y="66"/>
                    <a:pt x="170" y="68"/>
                    <a:pt x="86" y="68"/>
                  </a:cubicBezTo>
                  <a:close/>
                  <a:moveTo>
                    <a:pt x="86" y="68"/>
                  </a:moveTo>
                  <a:cubicBezTo>
                    <a:pt x="86" y="68"/>
                    <a:pt x="86" y="68"/>
                    <a:pt x="86" y="68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9" name="Freeform 117"/>
            <p:cNvSpPr>
              <a:spLocks noEditPoints="1"/>
            </p:cNvSpPr>
            <p:nvPr>
              <p:custDataLst>
                <p:tags r:id="rId77"/>
              </p:custDataLst>
            </p:nvPr>
          </p:nvSpPr>
          <p:spPr bwMode="auto">
            <a:xfrm>
              <a:off x="6761163" y="3773488"/>
              <a:ext cx="674688" cy="674687"/>
            </a:xfrm>
            <a:custGeom>
              <a:avLst/>
              <a:gdLst>
                <a:gd name="T0" fmla="*/ 425 w 425"/>
                <a:gd name="T1" fmla="*/ 212 h 425"/>
                <a:gd name="T2" fmla="*/ 212 w 425"/>
                <a:gd name="T3" fmla="*/ 0 h 425"/>
                <a:gd name="T4" fmla="*/ 0 w 425"/>
                <a:gd name="T5" fmla="*/ 212 h 425"/>
                <a:gd name="T6" fmla="*/ 212 w 425"/>
                <a:gd name="T7" fmla="*/ 425 h 425"/>
                <a:gd name="T8" fmla="*/ 425 w 425"/>
                <a:gd name="T9" fmla="*/ 212 h 425"/>
                <a:gd name="T10" fmla="*/ 49 w 425"/>
                <a:gd name="T11" fmla="*/ 212 h 425"/>
                <a:gd name="T12" fmla="*/ 212 w 425"/>
                <a:gd name="T13" fmla="*/ 49 h 425"/>
                <a:gd name="T14" fmla="*/ 376 w 425"/>
                <a:gd name="T15" fmla="*/ 212 h 425"/>
                <a:gd name="T16" fmla="*/ 212 w 425"/>
                <a:gd name="T17" fmla="*/ 376 h 425"/>
                <a:gd name="T18" fmla="*/ 49 w 425"/>
                <a:gd name="T19" fmla="*/ 212 h 425"/>
                <a:gd name="T20" fmla="*/ 49 w 425"/>
                <a:gd name="T21" fmla="*/ 212 h 425"/>
                <a:gd name="T22" fmla="*/ 49 w 425"/>
                <a:gd name="T23" fmla="*/ 212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5" h="425">
                  <a:moveTo>
                    <a:pt x="425" y="212"/>
                  </a:moveTo>
                  <a:cubicBezTo>
                    <a:pt x="425" y="95"/>
                    <a:pt x="330" y="0"/>
                    <a:pt x="212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330"/>
                    <a:pt x="95" y="425"/>
                    <a:pt x="212" y="425"/>
                  </a:cubicBezTo>
                  <a:cubicBezTo>
                    <a:pt x="330" y="425"/>
                    <a:pt x="425" y="330"/>
                    <a:pt x="425" y="212"/>
                  </a:cubicBezTo>
                  <a:close/>
                  <a:moveTo>
                    <a:pt x="49" y="212"/>
                  </a:moveTo>
                  <a:cubicBezTo>
                    <a:pt x="49" y="122"/>
                    <a:pt x="122" y="49"/>
                    <a:pt x="212" y="49"/>
                  </a:cubicBezTo>
                  <a:cubicBezTo>
                    <a:pt x="303" y="49"/>
                    <a:pt x="376" y="122"/>
                    <a:pt x="376" y="212"/>
                  </a:cubicBezTo>
                  <a:cubicBezTo>
                    <a:pt x="376" y="302"/>
                    <a:pt x="303" y="376"/>
                    <a:pt x="212" y="376"/>
                  </a:cubicBezTo>
                  <a:cubicBezTo>
                    <a:pt x="122" y="376"/>
                    <a:pt x="49" y="302"/>
                    <a:pt x="49" y="212"/>
                  </a:cubicBezTo>
                  <a:close/>
                  <a:moveTo>
                    <a:pt x="49" y="212"/>
                  </a:moveTo>
                  <a:cubicBezTo>
                    <a:pt x="49" y="212"/>
                    <a:pt x="49" y="212"/>
                    <a:pt x="49" y="212"/>
                  </a:cubicBezTo>
                </a:path>
              </a:pathLst>
            </a:custGeom>
            <a:solidFill>
              <a:srgbClr val="F1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0" name="Freeform 118"/>
            <p:cNvSpPr>
              <a:spLocks noEditPoints="1"/>
            </p:cNvSpPr>
            <p:nvPr>
              <p:custDataLst>
                <p:tags r:id="rId78"/>
              </p:custDataLst>
            </p:nvPr>
          </p:nvSpPr>
          <p:spPr bwMode="auto">
            <a:xfrm>
              <a:off x="6769100" y="3781425"/>
              <a:ext cx="612775" cy="612775"/>
            </a:xfrm>
            <a:custGeom>
              <a:avLst/>
              <a:gdLst>
                <a:gd name="T0" fmla="*/ 223 w 386"/>
                <a:gd name="T1" fmla="*/ 386 h 386"/>
                <a:gd name="T2" fmla="*/ 386 w 386"/>
                <a:gd name="T3" fmla="*/ 223 h 386"/>
                <a:gd name="T4" fmla="*/ 333 w 386"/>
                <a:gd name="T5" fmla="*/ 102 h 386"/>
                <a:gd name="T6" fmla="*/ 376 w 386"/>
                <a:gd name="T7" fmla="*/ 212 h 386"/>
                <a:gd name="T8" fmla="*/ 213 w 386"/>
                <a:gd name="T9" fmla="*/ 376 h 386"/>
                <a:gd name="T10" fmla="*/ 102 w 386"/>
                <a:gd name="T11" fmla="*/ 333 h 386"/>
                <a:gd name="T12" fmla="*/ 223 w 386"/>
                <a:gd name="T13" fmla="*/ 386 h 386"/>
                <a:gd name="T14" fmla="*/ 10 w 386"/>
                <a:gd name="T15" fmla="*/ 223 h 386"/>
                <a:gd name="T16" fmla="*/ 223 w 386"/>
                <a:gd name="T17" fmla="*/ 10 h 386"/>
                <a:gd name="T18" fmla="*/ 368 w 386"/>
                <a:gd name="T19" fmla="*/ 67 h 386"/>
                <a:gd name="T20" fmla="*/ 213 w 386"/>
                <a:gd name="T21" fmla="*/ 0 h 386"/>
                <a:gd name="T22" fmla="*/ 0 w 386"/>
                <a:gd name="T23" fmla="*/ 212 h 386"/>
                <a:gd name="T24" fmla="*/ 68 w 386"/>
                <a:gd name="T25" fmla="*/ 368 h 386"/>
                <a:gd name="T26" fmla="*/ 10 w 386"/>
                <a:gd name="T27" fmla="*/ 223 h 386"/>
                <a:gd name="T28" fmla="*/ 10 w 386"/>
                <a:gd name="T29" fmla="*/ 223 h 386"/>
                <a:gd name="T30" fmla="*/ 10 w 386"/>
                <a:gd name="T31" fmla="*/ 223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6" h="386">
                  <a:moveTo>
                    <a:pt x="223" y="386"/>
                  </a:moveTo>
                  <a:cubicBezTo>
                    <a:pt x="313" y="386"/>
                    <a:pt x="386" y="313"/>
                    <a:pt x="386" y="223"/>
                  </a:cubicBezTo>
                  <a:cubicBezTo>
                    <a:pt x="386" y="175"/>
                    <a:pt x="366" y="132"/>
                    <a:pt x="333" y="102"/>
                  </a:cubicBezTo>
                  <a:cubicBezTo>
                    <a:pt x="360" y="131"/>
                    <a:pt x="376" y="170"/>
                    <a:pt x="376" y="212"/>
                  </a:cubicBezTo>
                  <a:cubicBezTo>
                    <a:pt x="376" y="303"/>
                    <a:pt x="303" y="376"/>
                    <a:pt x="213" y="376"/>
                  </a:cubicBezTo>
                  <a:cubicBezTo>
                    <a:pt x="170" y="376"/>
                    <a:pt x="132" y="359"/>
                    <a:pt x="102" y="333"/>
                  </a:cubicBezTo>
                  <a:cubicBezTo>
                    <a:pt x="132" y="365"/>
                    <a:pt x="175" y="386"/>
                    <a:pt x="223" y="386"/>
                  </a:cubicBezTo>
                  <a:close/>
                  <a:moveTo>
                    <a:pt x="10" y="223"/>
                  </a:moveTo>
                  <a:cubicBezTo>
                    <a:pt x="10" y="105"/>
                    <a:pt x="106" y="10"/>
                    <a:pt x="223" y="10"/>
                  </a:cubicBezTo>
                  <a:cubicBezTo>
                    <a:pt x="279" y="10"/>
                    <a:pt x="330" y="32"/>
                    <a:pt x="368" y="67"/>
                  </a:cubicBezTo>
                  <a:cubicBezTo>
                    <a:pt x="329" y="26"/>
                    <a:pt x="274" y="0"/>
                    <a:pt x="213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274"/>
                    <a:pt x="26" y="329"/>
                    <a:pt x="68" y="368"/>
                  </a:cubicBezTo>
                  <a:cubicBezTo>
                    <a:pt x="32" y="330"/>
                    <a:pt x="10" y="279"/>
                    <a:pt x="10" y="223"/>
                  </a:cubicBezTo>
                  <a:close/>
                  <a:moveTo>
                    <a:pt x="10" y="223"/>
                  </a:moveTo>
                  <a:cubicBezTo>
                    <a:pt x="10" y="223"/>
                    <a:pt x="10" y="223"/>
                    <a:pt x="10" y="223"/>
                  </a:cubicBezTo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1" name="Freeform 119"/>
            <p:cNvSpPr/>
            <p:nvPr>
              <p:custDataLst>
                <p:tags r:id="rId79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178 w 377"/>
                <a:gd name="T1" fmla="*/ 34 h 328"/>
                <a:gd name="T2" fmla="*/ 155 w 377"/>
                <a:gd name="T3" fmla="*/ 11 h 328"/>
                <a:gd name="T4" fmla="*/ 130 w 377"/>
                <a:gd name="T5" fmla="*/ 0 h 328"/>
                <a:gd name="T6" fmla="*/ 34 w 377"/>
                <a:gd name="T7" fmla="*/ 0 h 328"/>
                <a:gd name="T8" fmla="*/ 0 w 377"/>
                <a:gd name="T9" fmla="*/ 35 h 328"/>
                <a:gd name="T10" fmla="*/ 0 w 377"/>
                <a:gd name="T11" fmla="*/ 293 h 328"/>
                <a:gd name="T12" fmla="*/ 34 w 377"/>
                <a:gd name="T13" fmla="*/ 328 h 328"/>
                <a:gd name="T14" fmla="*/ 342 w 377"/>
                <a:gd name="T15" fmla="*/ 328 h 328"/>
                <a:gd name="T16" fmla="*/ 377 w 377"/>
                <a:gd name="T17" fmla="*/ 293 h 328"/>
                <a:gd name="T18" fmla="*/ 377 w 377"/>
                <a:gd name="T19" fmla="*/ 80 h 328"/>
                <a:gd name="T20" fmla="*/ 342 w 377"/>
                <a:gd name="T21" fmla="*/ 45 h 328"/>
                <a:gd name="T22" fmla="*/ 203 w 377"/>
                <a:gd name="T23" fmla="*/ 45 h 328"/>
                <a:gd name="T24" fmla="*/ 178 w 377"/>
                <a:gd name="T25" fmla="*/ 3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7" h="328">
                  <a:moveTo>
                    <a:pt x="178" y="34"/>
                  </a:moveTo>
                  <a:cubicBezTo>
                    <a:pt x="155" y="11"/>
                    <a:pt x="155" y="11"/>
                    <a:pt x="155" y="11"/>
                  </a:cubicBezTo>
                  <a:cubicBezTo>
                    <a:pt x="149" y="4"/>
                    <a:pt x="140" y="0"/>
                    <a:pt x="13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ubicBezTo>
                    <a:pt x="377" y="80"/>
                    <a:pt x="377" y="80"/>
                    <a:pt x="377" y="80"/>
                  </a:cubicBezTo>
                  <a:cubicBezTo>
                    <a:pt x="377" y="60"/>
                    <a:pt x="361" y="45"/>
                    <a:pt x="342" y="45"/>
                  </a:cubicBezTo>
                  <a:cubicBezTo>
                    <a:pt x="203" y="45"/>
                    <a:pt x="203" y="45"/>
                    <a:pt x="203" y="45"/>
                  </a:cubicBezTo>
                  <a:cubicBezTo>
                    <a:pt x="193" y="45"/>
                    <a:pt x="184" y="41"/>
                    <a:pt x="178" y="34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2" name="Line 120"/>
            <p:cNvSpPr>
              <a:spLocks noChangeShapeType="1"/>
            </p:cNvSpPr>
            <p:nvPr>
              <p:custDataLst>
                <p:tags r:id="rId80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" name="Line 121"/>
            <p:cNvSpPr>
              <a:spLocks noChangeShapeType="1"/>
            </p:cNvSpPr>
            <p:nvPr>
              <p:custDataLst>
                <p:tags r:id="rId81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4" name="Freeform 122"/>
            <p:cNvSpPr>
              <a:spLocks noEditPoints="1"/>
            </p:cNvSpPr>
            <p:nvPr>
              <p:custDataLst>
                <p:tags r:id="rId82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38 w 377"/>
                <a:gd name="T1" fmla="*/ 0 h 328"/>
                <a:gd name="T2" fmla="*/ 34 w 377"/>
                <a:gd name="T3" fmla="*/ 0 h 328"/>
                <a:gd name="T4" fmla="*/ 0 w 377"/>
                <a:gd name="T5" fmla="*/ 35 h 328"/>
                <a:gd name="T6" fmla="*/ 0 w 377"/>
                <a:gd name="T7" fmla="*/ 42 h 328"/>
                <a:gd name="T8" fmla="*/ 38 w 377"/>
                <a:gd name="T9" fmla="*/ 0 h 328"/>
                <a:gd name="T10" fmla="*/ 377 w 377"/>
                <a:gd name="T11" fmla="*/ 80 h 328"/>
                <a:gd name="T12" fmla="*/ 347 w 377"/>
                <a:gd name="T13" fmla="*/ 45 h 328"/>
                <a:gd name="T14" fmla="*/ 377 w 377"/>
                <a:gd name="T15" fmla="*/ 114 h 328"/>
                <a:gd name="T16" fmla="*/ 377 w 377"/>
                <a:gd name="T17" fmla="*/ 80 h 328"/>
                <a:gd name="T18" fmla="*/ 377 w 377"/>
                <a:gd name="T19" fmla="*/ 293 h 328"/>
                <a:gd name="T20" fmla="*/ 377 w 377"/>
                <a:gd name="T21" fmla="*/ 208 h 328"/>
                <a:gd name="T22" fmla="*/ 300 w 377"/>
                <a:gd name="T23" fmla="*/ 328 h 328"/>
                <a:gd name="T24" fmla="*/ 342 w 377"/>
                <a:gd name="T25" fmla="*/ 328 h 328"/>
                <a:gd name="T26" fmla="*/ 377 w 377"/>
                <a:gd name="T27" fmla="*/ 293 h 328"/>
                <a:gd name="T28" fmla="*/ 0 w 377"/>
                <a:gd name="T29" fmla="*/ 281 h 328"/>
                <a:gd name="T30" fmla="*/ 0 w 377"/>
                <a:gd name="T31" fmla="*/ 293 h 328"/>
                <a:gd name="T32" fmla="*/ 34 w 377"/>
                <a:gd name="T33" fmla="*/ 328 h 328"/>
                <a:gd name="T34" fmla="*/ 45 w 377"/>
                <a:gd name="T35" fmla="*/ 328 h 328"/>
                <a:gd name="T36" fmla="*/ 0 w 377"/>
                <a:gd name="T37" fmla="*/ 281 h 328"/>
                <a:gd name="T38" fmla="*/ 0 w 377"/>
                <a:gd name="T39" fmla="*/ 281 h 328"/>
                <a:gd name="T40" fmla="*/ 0 w 377"/>
                <a:gd name="T41" fmla="*/ 28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1" y="26"/>
                    <a:pt x="23" y="12"/>
                    <a:pt x="38" y="0"/>
                  </a:cubicBezTo>
                  <a:close/>
                  <a:moveTo>
                    <a:pt x="377" y="80"/>
                  </a:moveTo>
                  <a:cubicBezTo>
                    <a:pt x="377" y="62"/>
                    <a:pt x="364" y="48"/>
                    <a:pt x="347" y="45"/>
                  </a:cubicBezTo>
                  <a:cubicBezTo>
                    <a:pt x="361" y="66"/>
                    <a:pt x="371" y="89"/>
                    <a:pt x="377" y="114"/>
                  </a:cubicBezTo>
                  <a:lnTo>
                    <a:pt x="377" y="80"/>
                  </a:lnTo>
                  <a:close/>
                  <a:moveTo>
                    <a:pt x="377" y="293"/>
                  </a:moveTo>
                  <a:cubicBezTo>
                    <a:pt x="377" y="208"/>
                    <a:pt x="377" y="208"/>
                    <a:pt x="377" y="208"/>
                  </a:cubicBezTo>
                  <a:cubicBezTo>
                    <a:pt x="366" y="257"/>
                    <a:pt x="338" y="299"/>
                    <a:pt x="300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lose/>
                  <a:moveTo>
                    <a:pt x="0" y="281"/>
                  </a:move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45" y="328"/>
                    <a:pt x="45" y="328"/>
                    <a:pt x="45" y="328"/>
                  </a:cubicBezTo>
                  <a:cubicBezTo>
                    <a:pt x="27" y="314"/>
                    <a:pt x="12" y="299"/>
                    <a:pt x="0" y="281"/>
                  </a:cubicBezTo>
                  <a:close/>
                  <a:moveTo>
                    <a:pt x="0" y="281"/>
                  </a:moveTo>
                  <a:cubicBezTo>
                    <a:pt x="0" y="281"/>
                    <a:pt x="0" y="281"/>
                    <a:pt x="0" y="281"/>
                  </a:cubicBezTo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5" name="Freeform 123"/>
            <p:cNvSpPr>
              <a:spLocks noEditPoints="1"/>
            </p:cNvSpPr>
            <p:nvPr>
              <p:custDataLst>
                <p:tags r:id="rId83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64 w 377"/>
                <a:gd name="T1" fmla="*/ 0 h 328"/>
                <a:gd name="T2" fmla="*/ 38 w 377"/>
                <a:gd name="T3" fmla="*/ 0 h 328"/>
                <a:gd name="T4" fmla="*/ 0 w 377"/>
                <a:gd name="T5" fmla="*/ 42 h 328"/>
                <a:gd name="T6" fmla="*/ 0 w 377"/>
                <a:gd name="T7" fmla="*/ 73 h 328"/>
                <a:gd name="T8" fmla="*/ 64 w 377"/>
                <a:gd name="T9" fmla="*/ 0 h 328"/>
                <a:gd name="T10" fmla="*/ 0 w 377"/>
                <a:gd name="T11" fmla="*/ 229 h 328"/>
                <a:gd name="T12" fmla="*/ 0 w 377"/>
                <a:gd name="T13" fmla="*/ 281 h 328"/>
                <a:gd name="T14" fmla="*/ 45 w 377"/>
                <a:gd name="T15" fmla="*/ 328 h 328"/>
                <a:gd name="T16" fmla="*/ 123 w 377"/>
                <a:gd name="T17" fmla="*/ 328 h 328"/>
                <a:gd name="T18" fmla="*/ 0 w 377"/>
                <a:gd name="T19" fmla="*/ 229 h 328"/>
                <a:gd name="T20" fmla="*/ 377 w 377"/>
                <a:gd name="T21" fmla="*/ 208 h 328"/>
                <a:gd name="T22" fmla="*/ 377 w 377"/>
                <a:gd name="T23" fmla="*/ 114 h 328"/>
                <a:gd name="T24" fmla="*/ 347 w 377"/>
                <a:gd name="T25" fmla="*/ 45 h 328"/>
                <a:gd name="T26" fmla="*/ 342 w 377"/>
                <a:gd name="T27" fmla="*/ 45 h 328"/>
                <a:gd name="T28" fmla="*/ 310 w 377"/>
                <a:gd name="T29" fmla="*/ 45 h 328"/>
                <a:gd name="T30" fmla="*/ 345 w 377"/>
                <a:gd name="T31" fmla="*/ 151 h 328"/>
                <a:gd name="T32" fmla="*/ 204 w 377"/>
                <a:gd name="T33" fmla="*/ 328 h 328"/>
                <a:gd name="T34" fmla="*/ 300 w 377"/>
                <a:gd name="T35" fmla="*/ 328 h 328"/>
                <a:gd name="T36" fmla="*/ 377 w 377"/>
                <a:gd name="T37" fmla="*/ 208 h 328"/>
                <a:gd name="T38" fmla="*/ 377 w 377"/>
                <a:gd name="T39" fmla="*/ 208 h 328"/>
                <a:gd name="T40" fmla="*/ 377 w 377"/>
                <a:gd name="T41" fmla="*/ 20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64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23" y="12"/>
                    <a:pt x="11" y="26"/>
                    <a:pt x="0" y="4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4" y="43"/>
                    <a:pt x="36" y="18"/>
                    <a:pt x="64" y="0"/>
                  </a:cubicBezTo>
                  <a:close/>
                  <a:moveTo>
                    <a:pt x="0" y="229"/>
                  </a:moveTo>
                  <a:cubicBezTo>
                    <a:pt x="0" y="281"/>
                    <a:pt x="0" y="281"/>
                    <a:pt x="0" y="281"/>
                  </a:cubicBezTo>
                  <a:cubicBezTo>
                    <a:pt x="12" y="299"/>
                    <a:pt x="27" y="314"/>
                    <a:pt x="45" y="328"/>
                  </a:cubicBezTo>
                  <a:cubicBezTo>
                    <a:pt x="123" y="328"/>
                    <a:pt x="123" y="328"/>
                    <a:pt x="123" y="328"/>
                  </a:cubicBezTo>
                  <a:cubicBezTo>
                    <a:pt x="68" y="315"/>
                    <a:pt x="23" y="278"/>
                    <a:pt x="0" y="229"/>
                  </a:cubicBezTo>
                  <a:close/>
                  <a:moveTo>
                    <a:pt x="377" y="208"/>
                  </a:moveTo>
                  <a:cubicBezTo>
                    <a:pt x="377" y="114"/>
                    <a:pt x="377" y="114"/>
                    <a:pt x="377" y="114"/>
                  </a:cubicBezTo>
                  <a:cubicBezTo>
                    <a:pt x="371" y="89"/>
                    <a:pt x="361" y="66"/>
                    <a:pt x="347" y="45"/>
                  </a:cubicBezTo>
                  <a:cubicBezTo>
                    <a:pt x="346" y="45"/>
                    <a:pt x="344" y="45"/>
                    <a:pt x="342" y="45"/>
                  </a:cubicBezTo>
                  <a:cubicBezTo>
                    <a:pt x="310" y="45"/>
                    <a:pt x="310" y="45"/>
                    <a:pt x="310" y="45"/>
                  </a:cubicBezTo>
                  <a:cubicBezTo>
                    <a:pt x="332" y="75"/>
                    <a:pt x="345" y="112"/>
                    <a:pt x="345" y="151"/>
                  </a:cubicBezTo>
                  <a:cubicBezTo>
                    <a:pt x="345" y="237"/>
                    <a:pt x="285" y="309"/>
                    <a:pt x="204" y="328"/>
                  </a:cubicBezTo>
                  <a:cubicBezTo>
                    <a:pt x="300" y="328"/>
                    <a:pt x="300" y="328"/>
                    <a:pt x="300" y="328"/>
                  </a:cubicBezTo>
                  <a:cubicBezTo>
                    <a:pt x="338" y="299"/>
                    <a:pt x="366" y="257"/>
                    <a:pt x="377" y="208"/>
                  </a:cubicBezTo>
                  <a:close/>
                  <a:moveTo>
                    <a:pt x="377" y="208"/>
                  </a:moveTo>
                  <a:cubicBezTo>
                    <a:pt x="377" y="208"/>
                    <a:pt x="377" y="208"/>
                    <a:pt x="377" y="208"/>
                  </a:cubicBezTo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6" name="Freeform 124"/>
            <p:cNvSpPr>
              <a:spLocks noEditPoints="1"/>
            </p:cNvSpPr>
            <p:nvPr>
              <p:custDataLst>
                <p:tags r:id="rId84"/>
              </p:custDataLst>
            </p:nvPr>
          </p:nvSpPr>
          <p:spPr bwMode="auto">
            <a:xfrm>
              <a:off x="6119813" y="1795463"/>
              <a:ext cx="547688" cy="520700"/>
            </a:xfrm>
            <a:custGeom>
              <a:avLst/>
              <a:gdLst>
                <a:gd name="T0" fmla="*/ 345 w 345"/>
                <a:gd name="T1" fmla="*/ 151 h 328"/>
                <a:gd name="T2" fmla="*/ 310 w 345"/>
                <a:gd name="T3" fmla="*/ 45 h 328"/>
                <a:gd name="T4" fmla="*/ 272 w 345"/>
                <a:gd name="T5" fmla="*/ 45 h 328"/>
                <a:gd name="T6" fmla="*/ 307 w 345"/>
                <a:gd name="T7" fmla="*/ 141 h 328"/>
                <a:gd name="T8" fmla="*/ 154 w 345"/>
                <a:gd name="T9" fmla="*/ 294 h 328"/>
                <a:gd name="T10" fmla="*/ 2 w 345"/>
                <a:gd name="T11" fmla="*/ 141 h 328"/>
                <a:gd name="T12" fmla="*/ 98 w 345"/>
                <a:gd name="T13" fmla="*/ 0 h 328"/>
                <a:gd name="T14" fmla="*/ 64 w 345"/>
                <a:gd name="T15" fmla="*/ 0 h 328"/>
                <a:gd name="T16" fmla="*/ 0 w 345"/>
                <a:gd name="T17" fmla="*/ 73 h 328"/>
                <a:gd name="T18" fmla="*/ 0 w 345"/>
                <a:gd name="T19" fmla="*/ 229 h 328"/>
                <a:gd name="T20" fmla="*/ 123 w 345"/>
                <a:gd name="T21" fmla="*/ 328 h 328"/>
                <a:gd name="T22" fmla="*/ 204 w 345"/>
                <a:gd name="T23" fmla="*/ 328 h 328"/>
                <a:gd name="T24" fmla="*/ 345 w 345"/>
                <a:gd name="T25" fmla="*/ 151 h 328"/>
                <a:gd name="T26" fmla="*/ 345 w 345"/>
                <a:gd name="T27" fmla="*/ 151 h 328"/>
                <a:gd name="T28" fmla="*/ 345 w 345"/>
                <a:gd name="T29" fmla="*/ 15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5" h="328">
                  <a:moveTo>
                    <a:pt x="345" y="151"/>
                  </a:moveTo>
                  <a:cubicBezTo>
                    <a:pt x="345" y="112"/>
                    <a:pt x="332" y="75"/>
                    <a:pt x="310" y="45"/>
                  </a:cubicBezTo>
                  <a:cubicBezTo>
                    <a:pt x="272" y="45"/>
                    <a:pt x="272" y="45"/>
                    <a:pt x="272" y="45"/>
                  </a:cubicBezTo>
                  <a:cubicBezTo>
                    <a:pt x="294" y="71"/>
                    <a:pt x="307" y="105"/>
                    <a:pt x="307" y="141"/>
                  </a:cubicBezTo>
                  <a:cubicBezTo>
                    <a:pt x="307" y="226"/>
                    <a:pt x="239" y="294"/>
                    <a:pt x="154" y="294"/>
                  </a:cubicBezTo>
                  <a:cubicBezTo>
                    <a:pt x="70" y="294"/>
                    <a:pt x="2" y="226"/>
                    <a:pt x="2" y="141"/>
                  </a:cubicBezTo>
                  <a:cubicBezTo>
                    <a:pt x="2" y="77"/>
                    <a:pt x="42" y="22"/>
                    <a:pt x="9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36" y="18"/>
                    <a:pt x="14" y="43"/>
                    <a:pt x="0" y="73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3" y="278"/>
                    <a:pt x="68" y="315"/>
                    <a:pt x="123" y="328"/>
                  </a:cubicBezTo>
                  <a:cubicBezTo>
                    <a:pt x="204" y="328"/>
                    <a:pt x="204" y="328"/>
                    <a:pt x="204" y="328"/>
                  </a:cubicBezTo>
                  <a:cubicBezTo>
                    <a:pt x="285" y="309"/>
                    <a:pt x="345" y="237"/>
                    <a:pt x="345" y="151"/>
                  </a:cubicBezTo>
                  <a:close/>
                  <a:moveTo>
                    <a:pt x="345" y="151"/>
                  </a:moveTo>
                  <a:cubicBezTo>
                    <a:pt x="345" y="151"/>
                    <a:pt x="345" y="151"/>
                    <a:pt x="345" y="151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7" name="Freeform 125"/>
            <p:cNvSpPr>
              <a:spLocks noEditPoints="1"/>
            </p:cNvSpPr>
            <p:nvPr>
              <p:custDataLst>
                <p:tags r:id="rId85"/>
              </p:custDataLst>
            </p:nvPr>
          </p:nvSpPr>
          <p:spPr bwMode="auto">
            <a:xfrm>
              <a:off x="6122988" y="1795463"/>
              <a:ext cx="484188" cy="466725"/>
            </a:xfrm>
            <a:custGeom>
              <a:avLst/>
              <a:gdLst>
                <a:gd name="T0" fmla="*/ 0 w 305"/>
                <a:gd name="T1" fmla="*/ 141 h 294"/>
                <a:gd name="T2" fmla="*/ 152 w 305"/>
                <a:gd name="T3" fmla="*/ 294 h 294"/>
                <a:gd name="T4" fmla="*/ 305 w 305"/>
                <a:gd name="T5" fmla="*/ 141 h 294"/>
                <a:gd name="T6" fmla="*/ 270 w 305"/>
                <a:gd name="T7" fmla="*/ 45 h 294"/>
                <a:gd name="T8" fmla="*/ 232 w 305"/>
                <a:gd name="T9" fmla="*/ 45 h 294"/>
                <a:gd name="T10" fmla="*/ 267 w 305"/>
                <a:gd name="T11" fmla="*/ 132 h 294"/>
                <a:gd name="T12" fmla="*/ 144 w 305"/>
                <a:gd name="T13" fmla="*/ 255 h 294"/>
                <a:gd name="T14" fmla="*/ 20 w 305"/>
                <a:gd name="T15" fmla="*/ 132 h 294"/>
                <a:gd name="T16" fmla="*/ 144 w 305"/>
                <a:gd name="T17" fmla="*/ 8 h 294"/>
                <a:gd name="T18" fmla="*/ 151 w 305"/>
                <a:gd name="T19" fmla="*/ 8 h 294"/>
                <a:gd name="T20" fmla="*/ 128 w 305"/>
                <a:gd name="T21" fmla="*/ 0 h 294"/>
                <a:gd name="T22" fmla="*/ 96 w 305"/>
                <a:gd name="T23" fmla="*/ 0 h 294"/>
                <a:gd name="T24" fmla="*/ 0 w 305"/>
                <a:gd name="T25" fmla="*/ 141 h 294"/>
                <a:gd name="T26" fmla="*/ 0 w 305"/>
                <a:gd name="T27" fmla="*/ 141 h 294"/>
                <a:gd name="T28" fmla="*/ 0 w 305"/>
                <a:gd name="T29" fmla="*/ 14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5" h="294">
                  <a:moveTo>
                    <a:pt x="0" y="141"/>
                  </a:moveTo>
                  <a:cubicBezTo>
                    <a:pt x="0" y="226"/>
                    <a:pt x="68" y="294"/>
                    <a:pt x="152" y="294"/>
                  </a:cubicBezTo>
                  <a:cubicBezTo>
                    <a:pt x="237" y="294"/>
                    <a:pt x="305" y="226"/>
                    <a:pt x="305" y="141"/>
                  </a:cubicBezTo>
                  <a:cubicBezTo>
                    <a:pt x="305" y="105"/>
                    <a:pt x="292" y="71"/>
                    <a:pt x="270" y="45"/>
                  </a:cubicBezTo>
                  <a:cubicBezTo>
                    <a:pt x="232" y="45"/>
                    <a:pt x="232" y="45"/>
                    <a:pt x="232" y="45"/>
                  </a:cubicBezTo>
                  <a:cubicBezTo>
                    <a:pt x="254" y="67"/>
                    <a:pt x="267" y="98"/>
                    <a:pt x="267" y="132"/>
                  </a:cubicBezTo>
                  <a:cubicBezTo>
                    <a:pt x="267" y="200"/>
                    <a:pt x="212" y="255"/>
                    <a:pt x="144" y="255"/>
                  </a:cubicBezTo>
                  <a:cubicBezTo>
                    <a:pt x="75" y="255"/>
                    <a:pt x="20" y="200"/>
                    <a:pt x="20" y="132"/>
                  </a:cubicBezTo>
                  <a:cubicBezTo>
                    <a:pt x="20" y="63"/>
                    <a:pt x="75" y="8"/>
                    <a:pt x="144" y="8"/>
                  </a:cubicBezTo>
                  <a:cubicBezTo>
                    <a:pt x="146" y="8"/>
                    <a:pt x="148" y="8"/>
                    <a:pt x="151" y="8"/>
                  </a:cubicBezTo>
                  <a:cubicBezTo>
                    <a:pt x="145" y="3"/>
                    <a:pt x="137" y="0"/>
                    <a:pt x="12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40" y="22"/>
                    <a:pt x="0" y="77"/>
                    <a:pt x="0" y="141"/>
                  </a:cubicBezTo>
                  <a:close/>
                  <a:moveTo>
                    <a:pt x="0" y="141"/>
                  </a:moveTo>
                  <a:cubicBezTo>
                    <a:pt x="0" y="141"/>
                    <a:pt x="0" y="141"/>
                    <a:pt x="0" y="141"/>
                  </a:cubicBezTo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8" name="Freeform 126"/>
            <p:cNvSpPr>
              <a:spLocks noEditPoints="1"/>
            </p:cNvSpPr>
            <p:nvPr>
              <p:custDataLst>
                <p:tags r:id="rId86"/>
              </p:custDataLst>
            </p:nvPr>
          </p:nvSpPr>
          <p:spPr bwMode="auto">
            <a:xfrm>
              <a:off x="6154738" y="1808163"/>
              <a:ext cx="392113" cy="392112"/>
            </a:xfrm>
            <a:custGeom>
              <a:avLst/>
              <a:gdLst>
                <a:gd name="T0" fmla="*/ 0 w 247"/>
                <a:gd name="T1" fmla="*/ 124 h 247"/>
                <a:gd name="T2" fmla="*/ 124 w 247"/>
                <a:gd name="T3" fmla="*/ 247 h 247"/>
                <a:gd name="T4" fmla="*/ 247 w 247"/>
                <a:gd name="T5" fmla="*/ 124 h 247"/>
                <a:gd name="T6" fmla="*/ 212 w 247"/>
                <a:gd name="T7" fmla="*/ 37 h 247"/>
                <a:gd name="T8" fmla="*/ 181 w 247"/>
                <a:gd name="T9" fmla="*/ 37 h 247"/>
                <a:gd name="T10" fmla="*/ 156 w 247"/>
                <a:gd name="T11" fmla="*/ 26 h 247"/>
                <a:gd name="T12" fmla="*/ 133 w 247"/>
                <a:gd name="T13" fmla="*/ 3 h 247"/>
                <a:gd name="T14" fmla="*/ 131 w 247"/>
                <a:gd name="T15" fmla="*/ 0 h 247"/>
                <a:gd name="T16" fmla="*/ 124 w 247"/>
                <a:gd name="T17" fmla="*/ 0 h 247"/>
                <a:gd name="T18" fmla="*/ 0 w 247"/>
                <a:gd name="T19" fmla="*/ 124 h 247"/>
                <a:gd name="T20" fmla="*/ 209 w 247"/>
                <a:gd name="T21" fmla="*/ 114 h 247"/>
                <a:gd name="T22" fmla="*/ 115 w 247"/>
                <a:gd name="T23" fmla="*/ 209 h 247"/>
                <a:gd name="T24" fmla="*/ 20 w 247"/>
                <a:gd name="T25" fmla="*/ 114 h 247"/>
                <a:gd name="T26" fmla="*/ 115 w 247"/>
                <a:gd name="T27" fmla="*/ 19 h 247"/>
                <a:gd name="T28" fmla="*/ 209 w 247"/>
                <a:gd name="T29" fmla="*/ 114 h 247"/>
                <a:gd name="T30" fmla="*/ 209 w 247"/>
                <a:gd name="T31" fmla="*/ 114 h 247"/>
                <a:gd name="T32" fmla="*/ 209 w 247"/>
                <a:gd name="T33" fmla="*/ 11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7" h="247">
                  <a:moveTo>
                    <a:pt x="0" y="124"/>
                  </a:moveTo>
                  <a:cubicBezTo>
                    <a:pt x="0" y="192"/>
                    <a:pt x="55" y="247"/>
                    <a:pt x="124" y="247"/>
                  </a:cubicBezTo>
                  <a:cubicBezTo>
                    <a:pt x="192" y="247"/>
                    <a:pt x="247" y="192"/>
                    <a:pt x="247" y="124"/>
                  </a:cubicBezTo>
                  <a:cubicBezTo>
                    <a:pt x="247" y="90"/>
                    <a:pt x="234" y="59"/>
                    <a:pt x="212" y="37"/>
                  </a:cubicBezTo>
                  <a:cubicBezTo>
                    <a:pt x="181" y="37"/>
                    <a:pt x="181" y="37"/>
                    <a:pt x="181" y="37"/>
                  </a:cubicBezTo>
                  <a:cubicBezTo>
                    <a:pt x="171" y="37"/>
                    <a:pt x="162" y="33"/>
                    <a:pt x="156" y="26"/>
                  </a:cubicBezTo>
                  <a:cubicBezTo>
                    <a:pt x="133" y="3"/>
                    <a:pt x="133" y="3"/>
                    <a:pt x="133" y="3"/>
                  </a:cubicBezTo>
                  <a:cubicBezTo>
                    <a:pt x="133" y="2"/>
                    <a:pt x="132" y="1"/>
                    <a:pt x="131" y="0"/>
                  </a:cubicBezTo>
                  <a:cubicBezTo>
                    <a:pt x="128" y="0"/>
                    <a:pt x="126" y="0"/>
                    <a:pt x="124" y="0"/>
                  </a:cubicBezTo>
                  <a:cubicBezTo>
                    <a:pt x="55" y="0"/>
                    <a:pt x="0" y="55"/>
                    <a:pt x="0" y="124"/>
                  </a:cubicBezTo>
                  <a:close/>
                  <a:moveTo>
                    <a:pt x="209" y="114"/>
                  </a:moveTo>
                  <a:cubicBezTo>
                    <a:pt x="209" y="166"/>
                    <a:pt x="167" y="209"/>
                    <a:pt x="115" y="209"/>
                  </a:cubicBezTo>
                  <a:cubicBezTo>
                    <a:pt x="62" y="209"/>
                    <a:pt x="20" y="166"/>
                    <a:pt x="20" y="114"/>
                  </a:cubicBezTo>
                  <a:cubicBezTo>
                    <a:pt x="20" y="61"/>
                    <a:pt x="62" y="19"/>
                    <a:pt x="115" y="19"/>
                  </a:cubicBezTo>
                  <a:cubicBezTo>
                    <a:pt x="167" y="19"/>
                    <a:pt x="209" y="61"/>
                    <a:pt x="209" y="114"/>
                  </a:cubicBezTo>
                  <a:close/>
                  <a:moveTo>
                    <a:pt x="209" y="114"/>
                  </a:moveTo>
                  <a:cubicBezTo>
                    <a:pt x="209" y="114"/>
                    <a:pt x="209" y="114"/>
                    <a:pt x="209" y="114"/>
                  </a:cubicBezTo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9" name="Freeform 127"/>
            <p:cNvSpPr>
              <a:spLocks noEditPoints="1"/>
            </p:cNvSpPr>
            <p:nvPr>
              <p:custDataLst>
                <p:tags r:id="rId87"/>
              </p:custDataLst>
            </p:nvPr>
          </p:nvSpPr>
          <p:spPr bwMode="auto">
            <a:xfrm>
              <a:off x="6186488" y="1838325"/>
              <a:ext cx="300038" cy="301625"/>
            </a:xfrm>
            <a:custGeom>
              <a:avLst/>
              <a:gdLst>
                <a:gd name="T0" fmla="*/ 0 w 189"/>
                <a:gd name="T1" fmla="*/ 95 h 190"/>
                <a:gd name="T2" fmla="*/ 95 w 189"/>
                <a:gd name="T3" fmla="*/ 190 h 190"/>
                <a:gd name="T4" fmla="*/ 189 w 189"/>
                <a:gd name="T5" fmla="*/ 95 h 190"/>
                <a:gd name="T6" fmla="*/ 95 w 189"/>
                <a:gd name="T7" fmla="*/ 0 h 190"/>
                <a:gd name="T8" fmla="*/ 0 w 189"/>
                <a:gd name="T9" fmla="*/ 95 h 190"/>
                <a:gd name="T10" fmla="*/ 152 w 189"/>
                <a:gd name="T11" fmla="*/ 85 h 190"/>
                <a:gd name="T12" fmla="*/ 86 w 189"/>
                <a:gd name="T13" fmla="*/ 151 h 190"/>
                <a:gd name="T14" fmla="*/ 20 w 189"/>
                <a:gd name="T15" fmla="*/ 85 h 190"/>
                <a:gd name="T16" fmla="*/ 86 w 189"/>
                <a:gd name="T17" fmla="*/ 19 h 190"/>
                <a:gd name="T18" fmla="*/ 152 w 189"/>
                <a:gd name="T19" fmla="*/ 85 h 190"/>
                <a:gd name="T20" fmla="*/ 152 w 189"/>
                <a:gd name="T21" fmla="*/ 85 h 190"/>
                <a:gd name="T22" fmla="*/ 152 w 189"/>
                <a:gd name="T23" fmla="*/ 8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190">
                  <a:moveTo>
                    <a:pt x="0" y="95"/>
                  </a:moveTo>
                  <a:cubicBezTo>
                    <a:pt x="0" y="147"/>
                    <a:pt x="42" y="190"/>
                    <a:pt x="95" y="190"/>
                  </a:cubicBezTo>
                  <a:cubicBezTo>
                    <a:pt x="147" y="190"/>
                    <a:pt x="189" y="147"/>
                    <a:pt x="189" y="95"/>
                  </a:cubicBezTo>
                  <a:cubicBezTo>
                    <a:pt x="189" y="42"/>
                    <a:pt x="147" y="0"/>
                    <a:pt x="95" y="0"/>
                  </a:cubicBezTo>
                  <a:cubicBezTo>
                    <a:pt x="42" y="0"/>
                    <a:pt x="0" y="42"/>
                    <a:pt x="0" y="95"/>
                  </a:cubicBezTo>
                  <a:close/>
                  <a:moveTo>
                    <a:pt x="152" y="85"/>
                  </a:moveTo>
                  <a:cubicBezTo>
                    <a:pt x="152" y="121"/>
                    <a:pt x="122" y="151"/>
                    <a:pt x="86" y="151"/>
                  </a:cubicBezTo>
                  <a:cubicBezTo>
                    <a:pt x="49" y="151"/>
                    <a:pt x="20" y="121"/>
                    <a:pt x="20" y="85"/>
                  </a:cubicBezTo>
                  <a:cubicBezTo>
                    <a:pt x="20" y="48"/>
                    <a:pt x="49" y="19"/>
                    <a:pt x="86" y="19"/>
                  </a:cubicBezTo>
                  <a:cubicBezTo>
                    <a:pt x="122" y="19"/>
                    <a:pt x="152" y="48"/>
                    <a:pt x="152" y="85"/>
                  </a:cubicBezTo>
                  <a:close/>
                  <a:moveTo>
                    <a:pt x="152" y="85"/>
                  </a:moveTo>
                  <a:cubicBezTo>
                    <a:pt x="152" y="85"/>
                    <a:pt x="152" y="85"/>
                    <a:pt x="152" y="85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0" name="Freeform 128"/>
            <p:cNvSpPr>
              <a:spLocks noEditPoints="1"/>
            </p:cNvSpPr>
            <p:nvPr>
              <p:custDataLst>
                <p:tags r:id="rId88"/>
              </p:custDataLst>
            </p:nvPr>
          </p:nvSpPr>
          <p:spPr bwMode="auto">
            <a:xfrm>
              <a:off x="6211888" y="1825625"/>
              <a:ext cx="120650" cy="26987"/>
            </a:xfrm>
            <a:custGeom>
              <a:avLst/>
              <a:gdLst>
                <a:gd name="T0" fmla="*/ 67 w 76"/>
                <a:gd name="T1" fmla="*/ 17 h 17"/>
                <a:gd name="T2" fmla="*/ 9 w 76"/>
                <a:gd name="T3" fmla="*/ 17 h 17"/>
                <a:gd name="T4" fmla="*/ 0 w 76"/>
                <a:gd name="T5" fmla="*/ 9 h 17"/>
                <a:gd name="T6" fmla="*/ 9 w 76"/>
                <a:gd name="T7" fmla="*/ 0 h 17"/>
                <a:gd name="T8" fmla="*/ 67 w 76"/>
                <a:gd name="T9" fmla="*/ 0 h 17"/>
                <a:gd name="T10" fmla="*/ 76 w 76"/>
                <a:gd name="T11" fmla="*/ 9 h 17"/>
                <a:gd name="T12" fmla="*/ 67 w 76"/>
                <a:gd name="T13" fmla="*/ 17 h 17"/>
                <a:gd name="T14" fmla="*/ 67 w 76"/>
                <a:gd name="T15" fmla="*/ 17 h 17"/>
                <a:gd name="T16" fmla="*/ 67 w 76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7">
                  <a:moveTo>
                    <a:pt x="67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2" y="0"/>
                    <a:pt x="76" y="4"/>
                    <a:pt x="76" y="9"/>
                  </a:cubicBezTo>
                  <a:cubicBezTo>
                    <a:pt x="76" y="13"/>
                    <a:pt x="72" y="17"/>
                    <a:pt x="67" y="17"/>
                  </a:cubicBezTo>
                  <a:close/>
                  <a:moveTo>
                    <a:pt x="67" y="17"/>
                  </a:moveTo>
                  <a:cubicBezTo>
                    <a:pt x="67" y="17"/>
                    <a:pt x="67" y="17"/>
                    <a:pt x="67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1" name="Freeform 129"/>
            <p:cNvSpPr>
              <a:spLocks noEditPoints="1"/>
            </p:cNvSpPr>
            <p:nvPr>
              <p:custDataLst>
                <p:tags r:id="rId89"/>
              </p:custDataLst>
            </p:nvPr>
          </p:nvSpPr>
          <p:spPr bwMode="auto">
            <a:xfrm>
              <a:off x="6159500" y="1825625"/>
              <a:ext cx="34925" cy="26987"/>
            </a:xfrm>
            <a:custGeom>
              <a:avLst/>
              <a:gdLst>
                <a:gd name="T0" fmla="*/ 14 w 22"/>
                <a:gd name="T1" fmla="*/ 17 h 17"/>
                <a:gd name="T2" fmla="*/ 9 w 22"/>
                <a:gd name="T3" fmla="*/ 17 h 17"/>
                <a:gd name="T4" fmla="*/ 0 w 22"/>
                <a:gd name="T5" fmla="*/ 9 h 17"/>
                <a:gd name="T6" fmla="*/ 9 w 22"/>
                <a:gd name="T7" fmla="*/ 0 h 17"/>
                <a:gd name="T8" fmla="*/ 14 w 22"/>
                <a:gd name="T9" fmla="*/ 0 h 17"/>
                <a:gd name="T10" fmla="*/ 22 w 22"/>
                <a:gd name="T11" fmla="*/ 9 h 17"/>
                <a:gd name="T12" fmla="*/ 14 w 22"/>
                <a:gd name="T13" fmla="*/ 17 h 17"/>
                <a:gd name="T14" fmla="*/ 14 w 22"/>
                <a:gd name="T15" fmla="*/ 17 h 17"/>
                <a:gd name="T16" fmla="*/ 14 w 22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7">
                  <a:moveTo>
                    <a:pt x="14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8" y="0"/>
                    <a:pt x="22" y="4"/>
                    <a:pt x="22" y="9"/>
                  </a:cubicBezTo>
                  <a:cubicBezTo>
                    <a:pt x="22" y="13"/>
                    <a:pt x="18" y="17"/>
                    <a:pt x="14" y="17"/>
                  </a:cubicBezTo>
                  <a:close/>
                  <a:moveTo>
                    <a:pt x="14" y="17"/>
                  </a:moveTo>
                  <a:cubicBezTo>
                    <a:pt x="14" y="17"/>
                    <a:pt x="14" y="17"/>
                    <a:pt x="14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2" name="Freeform 130"/>
            <p:cNvSpPr>
              <a:spLocks noEditPoints="1"/>
            </p:cNvSpPr>
            <p:nvPr>
              <p:custDataLst>
                <p:tags r:id="rId90"/>
              </p:custDataLst>
            </p:nvPr>
          </p:nvSpPr>
          <p:spPr bwMode="auto">
            <a:xfrm>
              <a:off x="9105900" y="1592263"/>
              <a:ext cx="666750" cy="666750"/>
            </a:xfrm>
            <a:custGeom>
              <a:avLst/>
              <a:gdLst>
                <a:gd name="T0" fmla="*/ 123 w 420"/>
                <a:gd name="T1" fmla="*/ 0 h 420"/>
                <a:gd name="T2" fmla="*/ 1 w 420"/>
                <a:gd name="T3" fmla="*/ 122 h 420"/>
                <a:gd name="T4" fmla="*/ 0 w 420"/>
                <a:gd name="T5" fmla="*/ 124 h 420"/>
                <a:gd name="T6" fmla="*/ 296 w 420"/>
                <a:gd name="T7" fmla="*/ 420 h 420"/>
                <a:gd name="T8" fmla="*/ 298 w 420"/>
                <a:gd name="T9" fmla="*/ 419 h 420"/>
                <a:gd name="T10" fmla="*/ 420 w 420"/>
                <a:gd name="T11" fmla="*/ 297 h 420"/>
                <a:gd name="T12" fmla="*/ 123 w 420"/>
                <a:gd name="T13" fmla="*/ 0 h 420"/>
                <a:gd name="T14" fmla="*/ 123 w 420"/>
                <a:gd name="T15" fmla="*/ 0 h 420"/>
                <a:gd name="T16" fmla="*/ 123 w 420"/>
                <a:gd name="T17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0" h="420">
                  <a:moveTo>
                    <a:pt x="123" y="0"/>
                  </a:moveTo>
                  <a:cubicBezTo>
                    <a:pt x="1" y="122"/>
                    <a:pt x="1" y="122"/>
                    <a:pt x="1" y="122"/>
                  </a:cubicBezTo>
                  <a:cubicBezTo>
                    <a:pt x="1" y="123"/>
                    <a:pt x="0" y="124"/>
                    <a:pt x="0" y="124"/>
                  </a:cubicBezTo>
                  <a:cubicBezTo>
                    <a:pt x="296" y="420"/>
                    <a:pt x="296" y="420"/>
                    <a:pt x="296" y="420"/>
                  </a:cubicBezTo>
                  <a:cubicBezTo>
                    <a:pt x="296" y="420"/>
                    <a:pt x="297" y="419"/>
                    <a:pt x="298" y="419"/>
                  </a:cubicBezTo>
                  <a:cubicBezTo>
                    <a:pt x="420" y="297"/>
                    <a:pt x="420" y="297"/>
                    <a:pt x="420" y="297"/>
                  </a:cubicBezTo>
                  <a:lnTo>
                    <a:pt x="123" y="0"/>
                  </a:lnTo>
                  <a:close/>
                  <a:moveTo>
                    <a:pt x="123" y="0"/>
                  </a:move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solidFill>
              <a:srgbClr val="E473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" name="Freeform 131"/>
            <p:cNvSpPr>
              <a:spLocks noEditPoints="1"/>
            </p:cNvSpPr>
            <p:nvPr>
              <p:custDataLst>
                <p:tags r:id="rId91"/>
              </p:custDataLst>
            </p:nvPr>
          </p:nvSpPr>
          <p:spPr bwMode="auto">
            <a:xfrm>
              <a:off x="9075738" y="1498600"/>
              <a:ext cx="785813" cy="790575"/>
            </a:xfrm>
            <a:custGeom>
              <a:avLst/>
              <a:gdLst>
                <a:gd name="T0" fmla="*/ 470 w 495"/>
                <a:gd name="T1" fmla="*/ 348 h 498"/>
                <a:gd name="T2" fmla="*/ 477 w 495"/>
                <a:gd name="T3" fmla="*/ 341 h 498"/>
                <a:gd name="T4" fmla="*/ 488 w 495"/>
                <a:gd name="T5" fmla="*/ 317 h 498"/>
                <a:gd name="T6" fmla="*/ 488 w 495"/>
                <a:gd name="T7" fmla="*/ 317 h 498"/>
                <a:gd name="T8" fmla="*/ 480 w 495"/>
                <a:gd name="T9" fmla="*/ 281 h 498"/>
                <a:gd name="T10" fmla="*/ 485 w 495"/>
                <a:gd name="T11" fmla="*/ 277 h 498"/>
                <a:gd name="T12" fmla="*/ 485 w 495"/>
                <a:gd name="T13" fmla="*/ 241 h 498"/>
                <a:gd name="T14" fmla="*/ 469 w 495"/>
                <a:gd name="T15" fmla="*/ 225 h 498"/>
                <a:gd name="T16" fmla="*/ 435 w 495"/>
                <a:gd name="T17" fmla="*/ 69 h 498"/>
                <a:gd name="T18" fmla="*/ 434 w 495"/>
                <a:gd name="T19" fmla="*/ 64 h 498"/>
                <a:gd name="T20" fmla="*/ 429 w 495"/>
                <a:gd name="T21" fmla="*/ 63 h 498"/>
                <a:gd name="T22" fmla="*/ 314 w 495"/>
                <a:gd name="T23" fmla="*/ 37 h 498"/>
                <a:gd name="T24" fmla="*/ 271 w 495"/>
                <a:gd name="T25" fmla="*/ 28 h 498"/>
                <a:gd name="T26" fmla="*/ 253 w 495"/>
                <a:gd name="T27" fmla="*/ 9 h 498"/>
                <a:gd name="T28" fmla="*/ 218 w 495"/>
                <a:gd name="T29" fmla="*/ 9 h 498"/>
                <a:gd name="T30" fmla="*/ 212 w 495"/>
                <a:gd name="T31" fmla="*/ 16 h 498"/>
                <a:gd name="T32" fmla="*/ 185 w 495"/>
                <a:gd name="T33" fmla="*/ 11 h 498"/>
                <a:gd name="T34" fmla="*/ 148 w 495"/>
                <a:gd name="T35" fmla="*/ 30 h 498"/>
                <a:gd name="T36" fmla="*/ 8 w 495"/>
                <a:gd name="T37" fmla="*/ 170 h 498"/>
                <a:gd name="T38" fmla="*/ 6 w 495"/>
                <a:gd name="T39" fmla="*/ 194 h 498"/>
                <a:gd name="T40" fmla="*/ 304 w 495"/>
                <a:gd name="T41" fmla="*/ 492 h 498"/>
                <a:gd name="T42" fmla="*/ 328 w 495"/>
                <a:gd name="T43" fmla="*/ 490 h 498"/>
                <a:gd name="T44" fmla="*/ 470 w 495"/>
                <a:gd name="T45" fmla="*/ 348 h 498"/>
                <a:gd name="T46" fmla="*/ 315 w 495"/>
                <a:gd name="T47" fmla="*/ 479 h 498"/>
                <a:gd name="T48" fmla="*/ 19 w 495"/>
                <a:gd name="T49" fmla="*/ 183 h 498"/>
                <a:gd name="T50" fmla="*/ 20 w 495"/>
                <a:gd name="T51" fmla="*/ 181 h 498"/>
                <a:gd name="T52" fmla="*/ 142 w 495"/>
                <a:gd name="T53" fmla="*/ 59 h 498"/>
                <a:gd name="T54" fmla="*/ 439 w 495"/>
                <a:gd name="T55" fmla="*/ 356 h 498"/>
                <a:gd name="T56" fmla="*/ 317 w 495"/>
                <a:gd name="T57" fmla="*/ 478 h 498"/>
                <a:gd name="T58" fmla="*/ 315 w 495"/>
                <a:gd name="T59" fmla="*/ 479 h 498"/>
                <a:gd name="T60" fmla="*/ 197 w 495"/>
                <a:gd name="T61" fmla="*/ 30 h 498"/>
                <a:gd name="T62" fmla="*/ 167 w 495"/>
                <a:gd name="T63" fmla="*/ 61 h 498"/>
                <a:gd name="T64" fmla="*/ 154 w 495"/>
                <a:gd name="T65" fmla="*/ 48 h 498"/>
                <a:gd name="T66" fmla="*/ 159 w 495"/>
                <a:gd name="T67" fmla="*/ 42 h 498"/>
                <a:gd name="T68" fmla="*/ 160 w 495"/>
                <a:gd name="T69" fmla="*/ 42 h 498"/>
                <a:gd name="T70" fmla="*/ 185 w 495"/>
                <a:gd name="T71" fmla="*/ 28 h 498"/>
                <a:gd name="T72" fmla="*/ 197 w 495"/>
                <a:gd name="T73" fmla="*/ 30 h 498"/>
                <a:gd name="T74" fmla="*/ 241 w 495"/>
                <a:gd name="T75" fmla="*/ 21 h 498"/>
                <a:gd name="T76" fmla="*/ 473 w 495"/>
                <a:gd name="T77" fmla="*/ 253 h 498"/>
                <a:gd name="T78" fmla="*/ 473 w 495"/>
                <a:gd name="T79" fmla="*/ 264 h 498"/>
                <a:gd name="T80" fmla="*/ 419 w 495"/>
                <a:gd name="T81" fmla="*/ 318 h 498"/>
                <a:gd name="T82" fmla="*/ 399 w 495"/>
                <a:gd name="T83" fmla="*/ 298 h 498"/>
                <a:gd name="T84" fmla="*/ 399 w 495"/>
                <a:gd name="T85" fmla="*/ 281 h 498"/>
                <a:gd name="T86" fmla="*/ 221 w 495"/>
                <a:gd name="T87" fmla="*/ 104 h 498"/>
                <a:gd name="T88" fmla="*/ 205 w 495"/>
                <a:gd name="T89" fmla="*/ 103 h 498"/>
                <a:gd name="T90" fmla="*/ 176 w 495"/>
                <a:gd name="T91" fmla="*/ 75 h 498"/>
                <a:gd name="T92" fmla="*/ 230 w 495"/>
                <a:gd name="T93" fmla="*/ 21 h 498"/>
                <a:gd name="T94" fmla="*/ 241 w 495"/>
                <a:gd name="T95" fmla="*/ 21 h 498"/>
                <a:gd name="T96" fmla="*/ 420 w 495"/>
                <a:gd name="T97" fmla="*/ 78 h 498"/>
                <a:gd name="T98" fmla="*/ 447 w 495"/>
                <a:gd name="T99" fmla="*/ 203 h 498"/>
                <a:gd name="T100" fmla="*/ 293 w 495"/>
                <a:gd name="T101" fmla="*/ 50 h 498"/>
                <a:gd name="T102" fmla="*/ 311 w 495"/>
                <a:gd name="T103" fmla="*/ 54 h 498"/>
                <a:gd name="T104" fmla="*/ 420 w 495"/>
                <a:gd name="T105" fmla="*/ 78 h 498"/>
                <a:gd name="T106" fmla="*/ 466 w 495"/>
                <a:gd name="T107" fmla="*/ 328 h 498"/>
                <a:gd name="T108" fmla="*/ 465 w 495"/>
                <a:gd name="T109" fmla="*/ 328 h 498"/>
                <a:gd name="T110" fmla="*/ 450 w 495"/>
                <a:gd name="T111" fmla="*/ 344 h 498"/>
                <a:gd name="T112" fmla="*/ 434 w 495"/>
                <a:gd name="T113" fmla="*/ 328 h 498"/>
                <a:gd name="T114" fmla="*/ 466 w 495"/>
                <a:gd name="T115" fmla="*/ 295 h 498"/>
                <a:gd name="T116" fmla="*/ 471 w 495"/>
                <a:gd name="T117" fmla="*/ 319 h 498"/>
                <a:gd name="T118" fmla="*/ 466 w 495"/>
                <a:gd name="T119" fmla="*/ 328 h 498"/>
                <a:gd name="T120" fmla="*/ 466 w 495"/>
                <a:gd name="T121" fmla="*/ 328 h 498"/>
                <a:gd name="T122" fmla="*/ 466 w 495"/>
                <a:gd name="T123" fmla="*/ 32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95" h="498">
                  <a:moveTo>
                    <a:pt x="470" y="348"/>
                  </a:moveTo>
                  <a:cubicBezTo>
                    <a:pt x="477" y="341"/>
                    <a:pt x="477" y="341"/>
                    <a:pt x="477" y="341"/>
                  </a:cubicBezTo>
                  <a:cubicBezTo>
                    <a:pt x="479" y="339"/>
                    <a:pt x="489" y="329"/>
                    <a:pt x="488" y="317"/>
                  </a:cubicBezTo>
                  <a:cubicBezTo>
                    <a:pt x="488" y="317"/>
                    <a:pt x="488" y="317"/>
                    <a:pt x="488" y="317"/>
                  </a:cubicBezTo>
                  <a:cubicBezTo>
                    <a:pt x="487" y="313"/>
                    <a:pt x="484" y="299"/>
                    <a:pt x="480" y="281"/>
                  </a:cubicBezTo>
                  <a:cubicBezTo>
                    <a:pt x="485" y="277"/>
                    <a:pt x="485" y="277"/>
                    <a:pt x="485" y="277"/>
                  </a:cubicBezTo>
                  <a:cubicBezTo>
                    <a:pt x="495" y="267"/>
                    <a:pt x="495" y="251"/>
                    <a:pt x="485" y="241"/>
                  </a:cubicBezTo>
                  <a:cubicBezTo>
                    <a:pt x="469" y="225"/>
                    <a:pt x="469" y="225"/>
                    <a:pt x="469" y="225"/>
                  </a:cubicBezTo>
                  <a:cubicBezTo>
                    <a:pt x="454" y="157"/>
                    <a:pt x="436" y="75"/>
                    <a:pt x="435" y="69"/>
                  </a:cubicBezTo>
                  <a:cubicBezTo>
                    <a:pt x="434" y="64"/>
                    <a:pt x="434" y="64"/>
                    <a:pt x="434" y="64"/>
                  </a:cubicBezTo>
                  <a:cubicBezTo>
                    <a:pt x="429" y="63"/>
                    <a:pt x="429" y="63"/>
                    <a:pt x="429" y="63"/>
                  </a:cubicBezTo>
                  <a:cubicBezTo>
                    <a:pt x="428" y="63"/>
                    <a:pt x="372" y="50"/>
                    <a:pt x="314" y="37"/>
                  </a:cubicBezTo>
                  <a:cubicBezTo>
                    <a:pt x="298" y="33"/>
                    <a:pt x="284" y="30"/>
                    <a:pt x="271" y="28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43" y="0"/>
                    <a:pt x="228" y="0"/>
                    <a:pt x="218" y="9"/>
                  </a:cubicBezTo>
                  <a:cubicBezTo>
                    <a:pt x="212" y="16"/>
                    <a:pt x="212" y="16"/>
                    <a:pt x="212" y="16"/>
                  </a:cubicBezTo>
                  <a:cubicBezTo>
                    <a:pt x="190" y="11"/>
                    <a:pt x="186" y="11"/>
                    <a:pt x="185" y="11"/>
                  </a:cubicBezTo>
                  <a:cubicBezTo>
                    <a:pt x="165" y="12"/>
                    <a:pt x="150" y="28"/>
                    <a:pt x="148" y="30"/>
                  </a:cubicBezTo>
                  <a:cubicBezTo>
                    <a:pt x="8" y="170"/>
                    <a:pt x="8" y="170"/>
                    <a:pt x="8" y="170"/>
                  </a:cubicBezTo>
                  <a:cubicBezTo>
                    <a:pt x="1" y="177"/>
                    <a:pt x="0" y="188"/>
                    <a:pt x="6" y="194"/>
                  </a:cubicBezTo>
                  <a:cubicBezTo>
                    <a:pt x="304" y="492"/>
                    <a:pt x="304" y="492"/>
                    <a:pt x="304" y="492"/>
                  </a:cubicBezTo>
                  <a:cubicBezTo>
                    <a:pt x="310" y="498"/>
                    <a:pt x="321" y="497"/>
                    <a:pt x="328" y="490"/>
                  </a:cubicBezTo>
                  <a:lnTo>
                    <a:pt x="470" y="348"/>
                  </a:lnTo>
                  <a:close/>
                  <a:moveTo>
                    <a:pt x="315" y="479"/>
                  </a:moveTo>
                  <a:cubicBezTo>
                    <a:pt x="19" y="183"/>
                    <a:pt x="19" y="183"/>
                    <a:pt x="19" y="183"/>
                  </a:cubicBezTo>
                  <a:cubicBezTo>
                    <a:pt x="19" y="183"/>
                    <a:pt x="20" y="182"/>
                    <a:pt x="20" y="181"/>
                  </a:cubicBezTo>
                  <a:cubicBezTo>
                    <a:pt x="142" y="59"/>
                    <a:pt x="142" y="59"/>
                    <a:pt x="142" y="59"/>
                  </a:cubicBezTo>
                  <a:cubicBezTo>
                    <a:pt x="439" y="356"/>
                    <a:pt x="439" y="356"/>
                    <a:pt x="439" y="356"/>
                  </a:cubicBezTo>
                  <a:cubicBezTo>
                    <a:pt x="317" y="478"/>
                    <a:pt x="317" y="478"/>
                    <a:pt x="317" y="478"/>
                  </a:cubicBezTo>
                  <a:cubicBezTo>
                    <a:pt x="316" y="478"/>
                    <a:pt x="315" y="479"/>
                    <a:pt x="315" y="479"/>
                  </a:cubicBezTo>
                  <a:close/>
                  <a:moveTo>
                    <a:pt x="197" y="30"/>
                  </a:moveTo>
                  <a:cubicBezTo>
                    <a:pt x="167" y="61"/>
                    <a:pt x="167" y="61"/>
                    <a:pt x="167" y="61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60" y="42"/>
                    <a:pt x="160" y="42"/>
                    <a:pt x="160" y="42"/>
                  </a:cubicBezTo>
                  <a:cubicBezTo>
                    <a:pt x="160" y="42"/>
                    <a:pt x="172" y="29"/>
                    <a:pt x="185" y="28"/>
                  </a:cubicBezTo>
                  <a:cubicBezTo>
                    <a:pt x="186" y="28"/>
                    <a:pt x="189" y="29"/>
                    <a:pt x="197" y="30"/>
                  </a:cubicBezTo>
                  <a:close/>
                  <a:moveTo>
                    <a:pt x="241" y="21"/>
                  </a:moveTo>
                  <a:cubicBezTo>
                    <a:pt x="473" y="253"/>
                    <a:pt x="473" y="253"/>
                    <a:pt x="473" y="253"/>
                  </a:cubicBezTo>
                  <a:cubicBezTo>
                    <a:pt x="476" y="256"/>
                    <a:pt x="476" y="261"/>
                    <a:pt x="473" y="264"/>
                  </a:cubicBezTo>
                  <a:cubicBezTo>
                    <a:pt x="419" y="318"/>
                    <a:pt x="419" y="318"/>
                    <a:pt x="419" y="318"/>
                  </a:cubicBezTo>
                  <a:cubicBezTo>
                    <a:pt x="399" y="298"/>
                    <a:pt x="399" y="298"/>
                    <a:pt x="399" y="298"/>
                  </a:cubicBezTo>
                  <a:cubicBezTo>
                    <a:pt x="404" y="293"/>
                    <a:pt x="404" y="286"/>
                    <a:pt x="399" y="281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17" y="99"/>
                    <a:pt x="209" y="99"/>
                    <a:pt x="205" y="103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230" y="21"/>
                    <a:pt x="230" y="21"/>
                    <a:pt x="230" y="21"/>
                  </a:cubicBezTo>
                  <a:cubicBezTo>
                    <a:pt x="233" y="18"/>
                    <a:pt x="238" y="18"/>
                    <a:pt x="241" y="21"/>
                  </a:cubicBezTo>
                  <a:close/>
                  <a:moveTo>
                    <a:pt x="420" y="78"/>
                  </a:moveTo>
                  <a:cubicBezTo>
                    <a:pt x="424" y="95"/>
                    <a:pt x="435" y="150"/>
                    <a:pt x="447" y="203"/>
                  </a:cubicBezTo>
                  <a:cubicBezTo>
                    <a:pt x="293" y="50"/>
                    <a:pt x="293" y="50"/>
                    <a:pt x="293" y="50"/>
                  </a:cubicBezTo>
                  <a:cubicBezTo>
                    <a:pt x="299" y="51"/>
                    <a:pt x="305" y="52"/>
                    <a:pt x="311" y="54"/>
                  </a:cubicBezTo>
                  <a:cubicBezTo>
                    <a:pt x="358" y="64"/>
                    <a:pt x="405" y="75"/>
                    <a:pt x="420" y="78"/>
                  </a:cubicBezTo>
                  <a:close/>
                  <a:moveTo>
                    <a:pt x="466" y="328"/>
                  </a:moveTo>
                  <a:cubicBezTo>
                    <a:pt x="465" y="328"/>
                    <a:pt x="465" y="328"/>
                    <a:pt x="465" y="328"/>
                  </a:cubicBezTo>
                  <a:cubicBezTo>
                    <a:pt x="450" y="344"/>
                    <a:pt x="450" y="344"/>
                    <a:pt x="450" y="344"/>
                  </a:cubicBezTo>
                  <a:cubicBezTo>
                    <a:pt x="434" y="328"/>
                    <a:pt x="434" y="328"/>
                    <a:pt x="434" y="328"/>
                  </a:cubicBezTo>
                  <a:cubicBezTo>
                    <a:pt x="466" y="295"/>
                    <a:pt x="466" y="295"/>
                    <a:pt x="466" y="295"/>
                  </a:cubicBezTo>
                  <a:cubicBezTo>
                    <a:pt x="469" y="307"/>
                    <a:pt x="470" y="316"/>
                    <a:pt x="471" y="319"/>
                  </a:cubicBezTo>
                  <a:cubicBezTo>
                    <a:pt x="471" y="322"/>
                    <a:pt x="467" y="327"/>
                    <a:pt x="466" y="328"/>
                  </a:cubicBezTo>
                  <a:close/>
                  <a:moveTo>
                    <a:pt x="466" y="328"/>
                  </a:moveTo>
                  <a:cubicBezTo>
                    <a:pt x="466" y="328"/>
                    <a:pt x="466" y="328"/>
                    <a:pt x="466" y="328"/>
                  </a:cubicBezTo>
                </a:path>
              </a:pathLst>
            </a:custGeom>
            <a:solidFill>
              <a:srgbClr val="DA45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4" name="Freeform 132"/>
            <p:cNvSpPr>
              <a:spLocks noEditPoints="1"/>
            </p:cNvSpPr>
            <p:nvPr>
              <p:custDataLst>
                <p:tags r:id="rId92"/>
              </p:custDataLst>
            </p:nvPr>
          </p:nvSpPr>
          <p:spPr bwMode="auto">
            <a:xfrm>
              <a:off x="9320213" y="1543050"/>
              <a:ext cx="503238" cy="501650"/>
            </a:xfrm>
            <a:custGeom>
              <a:avLst/>
              <a:gdLst>
                <a:gd name="T0" fmla="*/ 293 w 317"/>
                <a:gd name="T1" fmla="*/ 175 h 316"/>
                <a:gd name="T2" fmla="*/ 266 w 317"/>
                <a:gd name="T3" fmla="*/ 50 h 316"/>
                <a:gd name="T4" fmla="*/ 157 w 317"/>
                <a:gd name="T5" fmla="*/ 26 h 316"/>
                <a:gd name="T6" fmla="*/ 139 w 317"/>
                <a:gd name="T7" fmla="*/ 22 h 316"/>
                <a:gd name="T8" fmla="*/ 293 w 317"/>
                <a:gd name="T9" fmla="*/ 175 h 316"/>
                <a:gd name="T10" fmla="*/ 280 w 317"/>
                <a:gd name="T11" fmla="*/ 300 h 316"/>
                <a:gd name="T12" fmla="*/ 296 w 317"/>
                <a:gd name="T13" fmla="*/ 316 h 316"/>
                <a:gd name="T14" fmla="*/ 311 w 317"/>
                <a:gd name="T15" fmla="*/ 300 h 316"/>
                <a:gd name="T16" fmla="*/ 312 w 317"/>
                <a:gd name="T17" fmla="*/ 300 h 316"/>
                <a:gd name="T18" fmla="*/ 317 w 317"/>
                <a:gd name="T19" fmla="*/ 291 h 316"/>
                <a:gd name="T20" fmla="*/ 312 w 317"/>
                <a:gd name="T21" fmla="*/ 267 h 316"/>
                <a:gd name="T22" fmla="*/ 280 w 317"/>
                <a:gd name="T23" fmla="*/ 300 h 316"/>
                <a:gd name="T24" fmla="*/ 6 w 317"/>
                <a:gd name="T25" fmla="*/ 14 h 316"/>
                <a:gd name="T26" fmla="*/ 5 w 317"/>
                <a:gd name="T27" fmla="*/ 14 h 316"/>
                <a:gd name="T28" fmla="*/ 0 w 317"/>
                <a:gd name="T29" fmla="*/ 20 h 316"/>
                <a:gd name="T30" fmla="*/ 13 w 317"/>
                <a:gd name="T31" fmla="*/ 33 h 316"/>
                <a:gd name="T32" fmla="*/ 43 w 317"/>
                <a:gd name="T33" fmla="*/ 2 h 316"/>
                <a:gd name="T34" fmla="*/ 31 w 317"/>
                <a:gd name="T35" fmla="*/ 0 h 316"/>
                <a:gd name="T36" fmla="*/ 6 w 317"/>
                <a:gd name="T37" fmla="*/ 14 h 316"/>
                <a:gd name="T38" fmla="*/ 6 w 317"/>
                <a:gd name="T39" fmla="*/ 14 h 316"/>
                <a:gd name="T40" fmla="*/ 6 w 317"/>
                <a:gd name="T41" fmla="*/ 1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7" h="316">
                  <a:moveTo>
                    <a:pt x="293" y="175"/>
                  </a:moveTo>
                  <a:cubicBezTo>
                    <a:pt x="281" y="122"/>
                    <a:pt x="270" y="67"/>
                    <a:pt x="266" y="50"/>
                  </a:cubicBezTo>
                  <a:cubicBezTo>
                    <a:pt x="251" y="47"/>
                    <a:pt x="204" y="36"/>
                    <a:pt x="157" y="26"/>
                  </a:cubicBezTo>
                  <a:cubicBezTo>
                    <a:pt x="151" y="24"/>
                    <a:pt x="145" y="23"/>
                    <a:pt x="139" y="22"/>
                  </a:cubicBezTo>
                  <a:lnTo>
                    <a:pt x="293" y="175"/>
                  </a:lnTo>
                  <a:close/>
                  <a:moveTo>
                    <a:pt x="280" y="300"/>
                  </a:moveTo>
                  <a:cubicBezTo>
                    <a:pt x="296" y="316"/>
                    <a:pt x="296" y="316"/>
                    <a:pt x="296" y="316"/>
                  </a:cubicBezTo>
                  <a:cubicBezTo>
                    <a:pt x="311" y="300"/>
                    <a:pt x="311" y="300"/>
                    <a:pt x="311" y="300"/>
                  </a:cubicBezTo>
                  <a:cubicBezTo>
                    <a:pt x="312" y="300"/>
                    <a:pt x="312" y="300"/>
                    <a:pt x="312" y="300"/>
                  </a:cubicBezTo>
                  <a:cubicBezTo>
                    <a:pt x="313" y="299"/>
                    <a:pt x="317" y="294"/>
                    <a:pt x="317" y="291"/>
                  </a:cubicBezTo>
                  <a:cubicBezTo>
                    <a:pt x="316" y="288"/>
                    <a:pt x="315" y="279"/>
                    <a:pt x="312" y="267"/>
                  </a:cubicBezTo>
                  <a:lnTo>
                    <a:pt x="280" y="300"/>
                  </a:lnTo>
                  <a:close/>
                  <a:moveTo>
                    <a:pt x="6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35" y="1"/>
                    <a:pt x="32" y="0"/>
                    <a:pt x="31" y="0"/>
                  </a:cubicBezTo>
                  <a:cubicBezTo>
                    <a:pt x="18" y="1"/>
                    <a:pt x="6" y="14"/>
                    <a:pt x="6" y="14"/>
                  </a:cubicBezTo>
                  <a:close/>
                  <a:moveTo>
                    <a:pt x="6" y="14"/>
                  </a:moveTo>
                  <a:cubicBezTo>
                    <a:pt x="6" y="14"/>
                    <a:pt x="6" y="14"/>
                    <a:pt x="6" y="14"/>
                  </a:cubicBezTo>
                </a:path>
              </a:pathLst>
            </a:custGeom>
            <a:solidFill>
              <a:srgbClr val="EC9D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5" name="Freeform 133"/>
            <p:cNvSpPr>
              <a:spLocks noEditPoints="1"/>
            </p:cNvSpPr>
            <p:nvPr>
              <p:custDataLst>
                <p:tags r:id="rId93"/>
              </p:custDataLst>
            </p:nvPr>
          </p:nvSpPr>
          <p:spPr bwMode="auto">
            <a:xfrm>
              <a:off x="9355138" y="1527175"/>
              <a:ext cx="476250" cy="476250"/>
            </a:xfrm>
            <a:custGeom>
              <a:avLst/>
              <a:gdLst>
                <a:gd name="T0" fmla="*/ 0 w 300"/>
                <a:gd name="T1" fmla="*/ 57 h 300"/>
                <a:gd name="T2" fmla="*/ 29 w 300"/>
                <a:gd name="T3" fmla="*/ 85 h 300"/>
                <a:gd name="T4" fmla="*/ 45 w 300"/>
                <a:gd name="T5" fmla="*/ 86 h 300"/>
                <a:gd name="T6" fmla="*/ 223 w 300"/>
                <a:gd name="T7" fmla="*/ 263 h 300"/>
                <a:gd name="T8" fmla="*/ 223 w 300"/>
                <a:gd name="T9" fmla="*/ 280 h 300"/>
                <a:gd name="T10" fmla="*/ 243 w 300"/>
                <a:gd name="T11" fmla="*/ 300 h 300"/>
                <a:gd name="T12" fmla="*/ 297 w 300"/>
                <a:gd name="T13" fmla="*/ 246 h 300"/>
                <a:gd name="T14" fmla="*/ 297 w 300"/>
                <a:gd name="T15" fmla="*/ 235 h 300"/>
                <a:gd name="T16" fmla="*/ 65 w 300"/>
                <a:gd name="T17" fmla="*/ 3 h 300"/>
                <a:gd name="T18" fmla="*/ 54 w 300"/>
                <a:gd name="T19" fmla="*/ 3 h 300"/>
                <a:gd name="T20" fmla="*/ 0 w 300"/>
                <a:gd name="T21" fmla="*/ 57 h 300"/>
                <a:gd name="T22" fmla="*/ 253 w 300"/>
                <a:gd name="T23" fmla="*/ 251 h 300"/>
                <a:gd name="T24" fmla="*/ 236 w 300"/>
                <a:gd name="T25" fmla="*/ 251 h 300"/>
                <a:gd name="T26" fmla="*/ 58 w 300"/>
                <a:gd name="T27" fmla="*/ 73 h 300"/>
                <a:gd name="T28" fmla="*/ 58 w 300"/>
                <a:gd name="T29" fmla="*/ 56 h 300"/>
                <a:gd name="T30" fmla="*/ 58 w 300"/>
                <a:gd name="T31" fmla="*/ 56 h 300"/>
                <a:gd name="T32" fmla="*/ 75 w 300"/>
                <a:gd name="T33" fmla="*/ 56 h 300"/>
                <a:gd name="T34" fmla="*/ 253 w 300"/>
                <a:gd name="T35" fmla="*/ 234 h 300"/>
                <a:gd name="T36" fmla="*/ 253 w 300"/>
                <a:gd name="T37" fmla="*/ 251 h 300"/>
                <a:gd name="T38" fmla="*/ 253 w 300"/>
                <a:gd name="T39" fmla="*/ 251 h 300"/>
                <a:gd name="T40" fmla="*/ 253 w 300"/>
                <a:gd name="T41" fmla="*/ 251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0" h="300">
                  <a:moveTo>
                    <a:pt x="0" y="57"/>
                  </a:moveTo>
                  <a:cubicBezTo>
                    <a:pt x="29" y="85"/>
                    <a:pt x="29" y="85"/>
                    <a:pt x="29" y="85"/>
                  </a:cubicBezTo>
                  <a:cubicBezTo>
                    <a:pt x="33" y="81"/>
                    <a:pt x="41" y="81"/>
                    <a:pt x="45" y="86"/>
                  </a:cubicBezTo>
                  <a:cubicBezTo>
                    <a:pt x="223" y="263"/>
                    <a:pt x="223" y="263"/>
                    <a:pt x="223" y="263"/>
                  </a:cubicBezTo>
                  <a:cubicBezTo>
                    <a:pt x="228" y="268"/>
                    <a:pt x="228" y="275"/>
                    <a:pt x="223" y="280"/>
                  </a:cubicBezTo>
                  <a:cubicBezTo>
                    <a:pt x="243" y="300"/>
                    <a:pt x="243" y="300"/>
                    <a:pt x="243" y="300"/>
                  </a:cubicBezTo>
                  <a:cubicBezTo>
                    <a:pt x="297" y="246"/>
                    <a:pt x="297" y="246"/>
                    <a:pt x="297" y="246"/>
                  </a:cubicBezTo>
                  <a:cubicBezTo>
                    <a:pt x="300" y="243"/>
                    <a:pt x="300" y="238"/>
                    <a:pt x="297" y="235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2" y="0"/>
                    <a:pt x="57" y="0"/>
                    <a:pt x="54" y="3"/>
                  </a:cubicBezTo>
                  <a:lnTo>
                    <a:pt x="0" y="57"/>
                  </a:lnTo>
                  <a:close/>
                  <a:moveTo>
                    <a:pt x="253" y="251"/>
                  </a:moveTo>
                  <a:cubicBezTo>
                    <a:pt x="248" y="255"/>
                    <a:pt x="241" y="255"/>
                    <a:pt x="236" y="251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4" y="68"/>
                    <a:pt x="54" y="61"/>
                    <a:pt x="58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3" y="51"/>
                    <a:pt x="70" y="51"/>
                    <a:pt x="75" y="56"/>
                  </a:cubicBezTo>
                  <a:cubicBezTo>
                    <a:pt x="253" y="234"/>
                    <a:pt x="253" y="234"/>
                    <a:pt x="253" y="234"/>
                  </a:cubicBezTo>
                  <a:cubicBezTo>
                    <a:pt x="257" y="238"/>
                    <a:pt x="257" y="246"/>
                    <a:pt x="253" y="251"/>
                  </a:cubicBezTo>
                  <a:close/>
                  <a:moveTo>
                    <a:pt x="253" y="251"/>
                  </a:moveTo>
                  <a:cubicBezTo>
                    <a:pt x="253" y="251"/>
                    <a:pt x="253" y="251"/>
                    <a:pt x="253" y="2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6" name="Freeform 134"/>
            <p:cNvSpPr>
              <a:spLocks noEditPoints="1"/>
            </p:cNvSpPr>
            <p:nvPr>
              <p:custDataLst>
                <p:tags r:id="rId94"/>
              </p:custDataLst>
            </p:nvPr>
          </p:nvSpPr>
          <p:spPr bwMode="auto">
            <a:xfrm>
              <a:off x="9440863" y="1608138"/>
              <a:ext cx="322263" cy="323850"/>
            </a:xfrm>
            <a:custGeom>
              <a:avLst/>
              <a:gdLst>
                <a:gd name="T0" fmla="*/ 199 w 203"/>
                <a:gd name="T1" fmla="*/ 200 h 204"/>
                <a:gd name="T2" fmla="*/ 199 w 203"/>
                <a:gd name="T3" fmla="*/ 183 h 204"/>
                <a:gd name="T4" fmla="*/ 21 w 203"/>
                <a:gd name="T5" fmla="*/ 5 h 204"/>
                <a:gd name="T6" fmla="*/ 4 w 203"/>
                <a:gd name="T7" fmla="*/ 5 h 204"/>
                <a:gd name="T8" fmla="*/ 4 w 203"/>
                <a:gd name="T9" fmla="*/ 5 h 204"/>
                <a:gd name="T10" fmla="*/ 4 w 203"/>
                <a:gd name="T11" fmla="*/ 22 h 204"/>
                <a:gd name="T12" fmla="*/ 182 w 203"/>
                <a:gd name="T13" fmla="*/ 200 h 204"/>
                <a:gd name="T14" fmla="*/ 199 w 203"/>
                <a:gd name="T15" fmla="*/ 200 h 204"/>
                <a:gd name="T16" fmla="*/ 199 w 203"/>
                <a:gd name="T17" fmla="*/ 200 h 204"/>
                <a:gd name="T18" fmla="*/ 199 w 203"/>
                <a:gd name="T19" fmla="*/ 20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04">
                  <a:moveTo>
                    <a:pt x="199" y="200"/>
                  </a:moveTo>
                  <a:cubicBezTo>
                    <a:pt x="203" y="195"/>
                    <a:pt x="203" y="187"/>
                    <a:pt x="199" y="183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6" y="0"/>
                    <a:pt x="9" y="0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0" y="10"/>
                    <a:pt x="0" y="17"/>
                    <a:pt x="4" y="22"/>
                  </a:cubicBezTo>
                  <a:cubicBezTo>
                    <a:pt x="182" y="200"/>
                    <a:pt x="182" y="200"/>
                    <a:pt x="182" y="200"/>
                  </a:cubicBezTo>
                  <a:cubicBezTo>
                    <a:pt x="187" y="204"/>
                    <a:pt x="194" y="204"/>
                    <a:pt x="199" y="200"/>
                  </a:cubicBezTo>
                  <a:close/>
                  <a:moveTo>
                    <a:pt x="199" y="200"/>
                  </a:moveTo>
                  <a:cubicBezTo>
                    <a:pt x="199" y="200"/>
                    <a:pt x="199" y="200"/>
                    <a:pt x="199" y="200"/>
                  </a:cubicBezTo>
                </a:path>
              </a:pathLst>
            </a:custGeom>
            <a:solidFill>
              <a:srgbClr val="DA4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7" name="Freeform 135"/>
            <p:cNvSpPr>
              <a:spLocks noEditPoints="1"/>
            </p:cNvSpPr>
            <p:nvPr>
              <p:custDataLst>
                <p:tags r:id="rId95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close/>
                  <a:moveTo>
                    <a:pt x="394" y="0"/>
                  </a:moveTo>
                  <a:lnTo>
                    <a:pt x="394" y="0"/>
                  </a:lnTo>
                  <a:close/>
                </a:path>
              </a:pathLst>
            </a:custGeom>
            <a:solidFill>
              <a:srgbClr val="FFDC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8" name="Freeform 136"/>
            <p:cNvSpPr>
              <a:spLocks noEditPoints="1"/>
            </p:cNvSpPr>
            <p:nvPr>
              <p:custDataLst>
                <p:tags r:id="rId96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moveTo>
                    <a:pt x="394" y="0"/>
                  </a:moveTo>
                  <a:lnTo>
                    <a:pt x="3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9" name="Freeform 137"/>
            <p:cNvSpPr>
              <a:spLocks noEditPoints="1"/>
            </p:cNvSpPr>
            <p:nvPr>
              <p:custDataLst>
                <p:tags r:id="rId97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close/>
                  <a:moveTo>
                    <a:pt x="356" y="0"/>
                  </a:moveTo>
                  <a:lnTo>
                    <a:pt x="356" y="0"/>
                  </a:lnTo>
                  <a:close/>
                </a:path>
              </a:pathLst>
            </a:custGeom>
            <a:solidFill>
              <a:srgbClr val="FEC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0" name="Freeform 138"/>
            <p:cNvSpPr>
              <a:spLocks noEditPoints="1"/>
            </p:cNvSpPr>
            <p:nvPr>
              <p:custDataLst>
                <p:tags r:id="rId98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moveTo>
                    <a:pt x="356" y="0"/>
                  </a:moveTo>
                  <a:lnTo>
                    <a:pt x="3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1" name="Freeform 139"/>
            <p:cNvSpPr>
              <a:spLocks noEditPoints="1"/>
            </p:cNvSpPr>
            <p:nvPr>
              <p:custDataLst>
                <p:tags r:id="rId99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close/>
                  <a:moveTo>
                    <a:pt x="12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AEA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2" name="Freeform 140"/>
            <p:cNvSpPr>
              <a:spLocks noEditPoints="1"/>
            </p:cNvSpPr>
            <p:nvPr>
              <p:custDataLst>
                <p:tags r:id="rId100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moveTo>
                    <a:pt x="12" y="0"/>
                  </a:move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3" name="Freeform 141"/>
            <p:cNvSpPr>
              <a:spLocks noEditPoints="1"/>
            </p:cNvSpPr>
            <p:nvPr>
              <p:custDataLst>
                <p:tags r:id="rId101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close/>
                  <a:moveTo>
                    <a:pt x="0" y="112"/>
                  </a:moveTo>
                  <a:lnTo>
                    <a:pt x="0" y="112"/>
                  </a:lnTo>
                  <a:close/>
                </a:path>
              </a:pathLst>
            </a:custGeom>
            <a:solidFill>
              <a:srgbClr val="CC9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4" name="Freeform 142"/>
            <p:cNvSpPr>
              <a:spLocks noEditPoints="1"/>
            </p:cNvSpPr>
            <p:nvPr>
              <p:custDataLst>
                <p:tags r:id="rId102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moveTo>
                    <a:pt x="0" y="112"/>
                  </a:moveTo>
                  <a:lnTo>
                    <a:pt x="0" y="1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5" name="Freeform 143"/>
            <p:cNvSpPr>
              <a:spLocks noEditPoints="1"/>
            </p:cNvSpPr>
            <p:nvPr>
              <p:custDataLst>
                <p:tags r:id="rId103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close/>
                  <a:moveTo>
                    <a:pt x="43" y="0"/>
                  </a:moveTo>
                  <a:lnTo>
                    <a:pt x="4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6" name="Freeform 144"/>
            <p:cNvSpPr>
              <a:spLocks noEditPoints="1"/>
            </p:cNvSpPr>
            <p:nvPr>
              <p:custDataLst>
                <p:tags r:id="rId104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moveTo>
                    <a:pt x="43" y="0"/>
                  </a:moveTo>
                  <a:lnTo>
                    <a:pt x="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7" name="Freeform 145"/>
            <p:cNvSpPr>
              <a:spLocks noEditPoints="1"/>
            </p:cNvSpPr>
            <p:nvPr>
              <p:custDataLst>
                <p:tags r:id="rId105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close/>
                  <a:moveTo>
                    <a:pt x="85" y="23"/>
                  </a:moveTo>
                  <a:lnTo>
                    <a:pt x="85" y="23"/>
                  </a:lnTo>
                  <a:close/>
                </a:path>
              </a:pathLst>
            </a:custGeom>
            <a:solidFill>
              <a:srgbClr val="F0B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8" name="Freeform 146"/>
            <p:cNvSpPr>
              <a:spLocks noEditPoints="1"/>
            </p:cNvSpPr>
            <p:nvPr>
              <p:custDataLst>
                <p:tags r:id="rId106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moveTo>
                    <a:pt x="85" y="23"/>
                  </a:moveTo>
                  <a:lnTo>
                    <a:pt x="85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9" name="Freeform 147"/>
            <p:cNvSpPr>
              <a:spLocks noEditPoints="1"/>
            </p:cNvSpPr>
            <p:nvPr>
              <p:custDataLst>
                <p:tags r:id="rId107"/>
              </p:custDataLst>
            </p:nvPr>
          </p:nvSpPr>
          <p:spPr bwMode="auto">
            <a:xfrm>
              <a:off x="9744075" y="1862138"/>
              <a:ext cx="642938" cy="641350"/>
            </a:xfrm>
            <a:custGeom>
              <a:avLst/>
              <a:gdLst>
                <a:gd name="T0" fmla="*/ 48 w 405"/>
                <a:gd name="T1" fmla="*/ 404 h 404"/>
                <a:gd name="T2" fmla="*/ 34 w 405"/>
                <a:gd name="T3" fmla="*/ 370 h 404"/>
                <a:gd name="T4" fmla="*/ 0 w 405"/>
                <a:gd name="T5" fmla="*/ 356 h 404"/>
                <a:gd name="T6" fmla="*/ 357 w 405"/>
                <a:gd name="T7" fmla="*/ 0 h 404"/>
                <a:gd name="T8" fmla="*/ 405 w 405"/>
                <a:gd name="T9" fmla="*/ 48 h 404"/>
                <a:gd name="T10" fmla="*/ 48 w 405"/>
                <a:gd name="T11" fmla="*/ 404 h 404"/>
                <a:gd name="T12" fmla="*/ 48 w 405"/>
                <a:gd name="T13" fmla="*/ 404 h 404"/>
                <a:gd name="T14" fmla="*/ 48 w 405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5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1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5" y="48"/>
                    <a:pt x="405" y="48"/>
                    <a:pt x="405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EE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0" name="Freeform 148"/>
            <p:cNvSpPr>
              <a:spLocks noEditPoints="1"/>
            </p:cNvSpPr>
            <p:nvPr>
              <p:custDataLst>
                <p:tags r:id="rId108"/>
              </p:custDataLst>
            </p:nvPr>
          </p:nvSpPr>
          <p:spPr bwMode="auto">
            <a:xfrm>
              <a:off x="9820275" y="1938338"/>
              <a:ext cx="641350" cy="641350"/>
            </a:xfrm>
            <a:custGeom>
              <a:avLst/>
              <a:gdLst>
                <a:gd name="T0" fmla="*/ 48 w 404"/>
                <a:gd name="T1" fmla="*/ 404 h 404"/>
                <a:gd name="T2" fmla="*/ 34 w 404"/>
                <a:gd name="T3" fmla="*/ 370 h 404"/>
                <a:gd name="T4" fmla="*/ 0 w 404"/>
                <a:gd name="T5" fmla="*/ 356 h 404"/>
                <a:gd name="T6" fmla="*/ 357 w 404"/>
                <a:gd name="T7" fmla="*/ 0 h 404"/>
                <a:gd name="T8" fmla="*/ 404 w 404"/>
                <a:gd name="T9" fmla="*/ 48 h 404"/>
                <a:gd name="T10" fmla="*/ 48 w 404"/>
                <a:gd name="T11" fmla="*/ 404 h 404"/>
                <a:gd name="T12" fmla="*/ 48 w 404"/>
                <a:gd name="T13" fmla="*/ 404 h 404"/>
                <a:gd name="T14" fmla="*/ 48 w 404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0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1" name="Freeform 149"/>
            <p:cNvSpPr>
              <a:spLocks noEditPoints="1"/>
            </p:cNvSpPr>
            <p:nvPr>
              <p:custDataLst>
                <p:tags r:id="rId109"/>
              </p:custDataLst>
            </p:nvPr>
          </p:nvSpPr>
          <p:spPr bwMode="auto">
            <a:xfrm>
              <a:off x="9896475" y="2014538"/>
              <a:ext cx="641350" cy="641350"/>
            </a:xfrm>
            <a:custGeom>
              <a:avLst/>
              <a:gdLst>
                <a:gd name="T0" fmla="*/ 48 w 404"/>
                <a:gd name="T1" fmla="*/ 403 h 403"/>
                <a:gd name="T2" fmla="*/ 34 w 404"/>
                <a:gd name="T3" fmla="*/ 370 h 403"/>
                <a:gd name="T4" fmla="*/ 0 w 404"/>
                <a:gd name="T5" fmla="*/ 356 h 403"/>
                <a:gd name="T6" fmla="*/ 356 w 404"/>
                <a:gd name="T7" fmla="*/ 0 h 403"/>
                <a:gd name="T8" fmla="*/ 404 w 404"/>
                <a:gd name="T9" fmla="*/ 48 h 403"/>
                <a:gd name="T10" fmla="*/ 48 w 404"/>
                <a:gd name="T11" fmla="*/ 403 h 403"/>
                <a:gd name="T12" fmla="*/ 48 w 404"/>
                <a:gd name="T13" fmla="*/ 403 h 403"/>
                <a:gd name="T14" fmla="*/ 48 w 404"/>
                <a:gd name="T15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3">
                  <a:moveTo>
                    <a:pt x="48" y="403"/>
                  </a:moveTo>
                  <a:cubicBezTo>
                    <a:pt x="48" y="403"/>
                    <a:pt x="46" y="382"/>
                    <a:pt x="34" y="370"/>
                  </a:cubicBezTo>
                  <a:cubicBezTo>
                    <a:pt x="21" y="357"/>
                    <a:pt x="0" y="356"/>
                    <a:pt x="0" y="356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3"/>
                  </a:lnTo>
                  <a:close/>
                  <a:moveTo>
                    <a:pt x="48" y="403"/>
                  </a:moveTo>
                  <a:cubicBezTo>
                    <a:pt x="48" y="403"/>
                    <a:pt x="48" y="403"/>
                    <a:pt x="48" y="403"/>
                  </a:cubicBezTo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2" name="Freeform 150"/>
            <p:cNvSpPr>
              <a:spLocks noEditPoints="1"/>
            </p:cNvSpPr>
            <p:nvPr>
              <p:custDataLst>
                <p:tags r:id="rId110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close/>
                  <a:moveTo>
                    <a:pt x="27" y="0"/>
                  </a:moveTo>
                  <a:lnTo>
                    <a:pt x="27" y="0"/>
                  </a:lnTo>
                  <a:close/>
                </a:path>
              </a:pathLst>
            </a:custGeom>
            <a:solidFill>
              <a:srgbClr val="6358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3" name="Freeform 151"/>
            <p:cNvSpPr>
              <a:spLocks noEditPoints="1"/>
            </p:cNvSpPr>
            <p:nvPr>
              <p:custDataLst>
                <p:tags r:id="rId111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moveTo>
                    <a:pt x="27" y="0"/>
                  </a:moveTo>
                  <a:lnTo>
                    <a:pt x="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4" name="Freeform 152"/>
            <p:cNvSpPr>
              <a:spLocks noEditPoints="1"/>
            </p:cNvSpPr>
            <p:nvPr>
              <p:custDataLst>
                <p:tags r:id="rId112"/>
              </p:custDataLst>
            </p:nvPr>
          </p:nvSpPr>
          <p:spPr bwMode="auto">
            <a:xfrm>
              <a:off x="10310813" y="1744663"/>
              <a:ext cx="346075" cy="346075"/>
            </a:xfrm>
            <a:custGeom>
              <a:avLst/>
              <a:gdLst>
                <a:gd name="T0" fmla="*/ 143 w 218"/>
                <a:gd name="T1" fmla="*/ 218 h 218"/>
                <a:gd name="T2" fmla="*/ 0 w 218"/>
                <a:gd name="T3" fmla="*/ 74 h 218"/>
                <a:gd name="T4" fmla="*/ 34 w 218"/>
                <a:gd name="T5" fmla="*/ 40 h 218"/>
                <a:gd name="T6" fmla="*/ 178 w 218"/>
                <a:gd name="T7" fmla="*/ 40 h 218"/>
                <a:gd name="T8" fmla="*/ 178 w 218"/>
                <a:gd name="T9" fmla="*/ 183 h 218"/>
                <a:gd name="T10" fmla="*/ 143 w 218"/>
                <a:gd name="T11" fmla="*/ 218 h 218"/>
                <a:gd name="T12" fmla="*/ 143 w 218"/>
                <a:gd name="T13" fmla="*/ 218 h 218"/>
                <a:gd name="T14" fmla="*/ 143 w 218"/>
                <a:gd name="T15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218">
                  <a:moveTo>
                    <a:pt x="143" y="218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74" y="0"/>
                    <a:pt x="138" y="0"/>
                    <a:pt x="178" y="40"/>
                  </a:cubicBezTo>
                  <a:cubicBezTo>
                    <a:pt x="218" y="79"/>
                    <a:pt x="217" y="144"/>
                    <a:pt x="178" y="183"/>
                  </a:cubicBezTo>
                  <a:lnTo>
                    <a:pt x="143" y="218"/>
                  </a:lnTo>
                  <a:close/>
                  <a:moveTo>
                    <a:pt x="143" y="218"/>
                  </a:moveTo>
                  <a:cubicBezTo>
                    <a:pt x="143" y="218"/>
                    <a:pt x="143" y="218"/>
                    <a:pt x="143" y="218"/>
                  </a:cubicBezTo>
                </a:path>
              </a:pathLst>
            </a:custGeom>
            <a:solidFill>
              <a:srgbClr val="E57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5" name="Freeform 153"/>
            <p:cNvSpPr>
              <a:spLocks noEditPoints="1"/>
            </p:cNvSpPr>
            <p:nvPr>
              <p:custDataLst>
                <p:tags r:id="rId113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close/>
                  <a:moveTo>
                    <a:pt x="22" y="0"/>
                  </a:moveTo>
                  <a:lnTo>
                    <a:pt x="22" y="0"/>
                  </a:lnTo>
                  <a:close/>
                </a:path>
              </a:pathLst>
            </a:custGeom>
            <a:solidFill>
              <a:srgbClr val="E6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6" name="Freeform 154"/>
            <p:cNvSpPr>
              <a:spLocks noEditPoints="1"/>
            </p:cNvSpPr>
            <p:nvPr>
              <p:custDataLst>
                <p:tags r:id="rId114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moveTo>
                    <a:pt x="22" y="0"/>
                  </a:move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7" name="Freeform 155"/>
            <p:cNvSpPr>
              <a:spLocks noEditPoints="1"/>
            </p:cNvSpPr>
            <p:nvPr>
              <p:custDataLst>
                <p:tags r:id="rId115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2F2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8" name="Freeform 156"/>
            <p:cNvSpPr>
              <a:spLocks noEditPoints="1"/>
            </p:cNvSpPr>
            <p:nvPr>
              <p:custDataLst>
                <p:tags r:id="rId116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9" name="Freeform 157"/>
            <p:cNvSpPr>
              <a:spLocks noEditPoints="1"/>
            </p:cNvSpPr>
            <p:nvPr>
              <p:custDataLst>
                <p:tags r:id="rId117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0" name="Freeform 158"/>
            <p:cNvSpPr>
              <a:spLocks noEditPoints="1"/>
            </p:cNvSpPr>
            <p:nvPr>
              <p:custDataLst>
                <p:tags r:id="rId118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1" name="Freeform 159"/>
            <p:cNvSpPr>
              <a:spLocks noEditPoints="1"/>
            </p:cNvSpPr>
            <p:nvPr>
              <p:custDataLst>
                <p:tags r:id="rId119"/>
              </p:custDataLst>
            </p:nvPr>
          </p:nvSpPr>
          <p:spPr bwMode="auto">
            <a:xfrm>
              <a:off x="10594975" y="1863725"/>
              <a:ext cx="30163" cy="96837"/>
            </a:xfrm>
            <a:custGeom>
              <a:avLst/>
              <a:gdLst>
                <a:gd name="T0" fmla="*/ 8 w 19"/>
                <a:gd name="T1" fmla="*/ 30 h 61"/>
                <a:gd name="T2" fmla="*/ 8 w 19"/>
                <a:gd name="T3" fmla="*/ 60 h 61"/>
                <a:gd name="T4" fmla="*/ 18 w 19"/>
                <a:gd name="T5" fmla="*/ 29 h 61"/>
                <a:gd name="T6" fmla="*/ 3 w 19"/>
                <a:gd name="T7" fmla="*/ 1 h 61"/>
                <a:gd name="T8" fmla="*/ 8 w 19"/>
                <a:gd name="T9" fmla="*/ 30 h 61"/>
                <a:gd name="T10" fmla="*/ 8 w 19"/>
                <a:gd name="T11" fmla="*/ 30 h 61"/>
                <a:gd name="T12" fmla="*/ 8 w 19"/>
                <a:gd name="T13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61">
                  <a:moveTo>
                    <a:pt x="8" y="30"/>
                  </a:moveTo>
                  <a:cubicBezTo>
                    <a:pt x="9" y="47"/>
                    <a:pt x="5" y="61"/>
                    <a:pt x="8" y="60"/>
                  </a:cubicBezTo>
                  <a:cubicBezTo>
                    <a:pt x="11" y="60"/>
                    <a:pt x="19" y="46"/>
                    <a:pt x="18" y="29"/>
                  </a:cubicBezTo>
                  <a:cubicBezTo>
                    <a:pt x="16" y="13"/>
                    <a:pt x="5" y="0"/>
                    <a:pt x="3" y="1"/>
                  </a:cubicBezTo>
                  <a:cubicBezTo>
                    <a:pt x="0" y="1"/>
                    <a:pt x="6" y="14"/>
                    <a:pt x="8" y="30"/>
                  </a:cubicBezTo>
                  <a:close/>
                  <a:moveTo>
                    <a:pt x="8" y="30"/>
                  </a:moveTo>
                  <a:cubicBezTo>
                    <a:pt x="8" y="30"/>
                    <a:pt x="8" y="30"/>
                    <a:pt x="8" y="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2" name="Freeform 160"/>
            <p:cNvSpPr>
              <a:spLocks noEditPoints="1"/>
            </p:cNvSpPr>
            <p:nvPr>
              <p:custDataLst>
                <p:tags r:id="rId120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close/>
                  <a:moveTo>
                    <a:pt x="55" y="62"/>
                  </a:moveTo>
                  <a:lnTo>
                    <a:pt x="55" y="62"/>
                  </a:lnTo>
                  <a:close/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3" name="Freeform 161"/>
            <p:cNvSpPr>
              <a:spLocks noEditPoints="1"/>
            </p:cNvSpPr>
            <p:nvPr>
              <p:custDataLst>
                <p:tags r:id="rId121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moveTo>
                    <a:pt x="55" y="62"/>
                  </a:moveTo>
                  <a:lnTo>
                    <a:pt x="55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4" name="Freeform 162"/>
            <p:cNvSpPr>
              <a:spLocks noEditPoints="1"/>
            </p:cNvSpPr>
            <p:nvPr>
              <p:custDataLst>
                <p:tags r:id="rId122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close/>
                  <a:moveTo>
                    <a:pt x="54" y="55"/>
                  </a:moveTo>
                  <a:lnTo>
                    <a:pt x="54" y="55"/>
                  </a:lnTo>
                  <a:close/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5" name="Freeform 163"/>
            <p:cNvSpPr>
              <a:spLocks noEditPoints="1"/>
            </p:cNvSpPr>
            <p:nvPr>
              <p:custDataLst>
                <p:tags r:id="rId123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moveTo>
                    <a:pt x="54" y="55"/>
                  </a:moveTo>
                  <a:lnTo>
                    <a:pt x="54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6" name="Freeform 164"/>
            <p:cNvSpPr>
              <a:spLocks noEditPoints="1"/>
            </p:cNvSpPr>
            <p:nvPr>
              <p:custDataLst>
                <p:tags r:id="rId124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close/>
                  <a:moveTo>
                    <a:pt x="55" y="48"/>
                  </a:moveTo>
                  <a:lnTo>
                    <a:pt x="55" y="48"/>
                  </a:lnTo>
                  <a:close/>
                </a:path>
              </a:pathLst>
            </a:custGeom>
            <a:solidFill>
              <a:srgbClr val="E2A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7" name="Freeform 165"/>
            <p:cNvSpPr>
              <a:spLocks noEditPoints="1"/>
            </p:cNvSpPr>
            <p:nvPr>
              <p:custDataLst>
                <p:tags r:id="rId125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moveTo>
                    <a:pt x="55" y="48"/>
                  </a:moveTo>
                  <a:lnTo>
                    <a:pt x="55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8" name="Freeform 166"/>
            <p:cNvSpPr/>
            <p:nvPr>
              <p:custDataLst>
                <p:tags r:id="rId126"/>
              </p:custDataLst>
            </p:nvPr>
          </p:nvSpPr>
          <p:spPr bwMode="auto">
            <a:xfrm>
              <a:off x="10355263" y="3452813"/>
              <a:ext cx="760413" cy="763587"/>
            </a:xfrm>
            <a:custGeom>
              <a:avLst/>
              <a:gdLst>
                <a:gd name="T0" fmla="*/ 479 w 479"/>
                <a:gd name="T1" fmla="*/ 283 h 481"/>
                <a:gd name="T2" fmla="*/ 298 w 479"/>
                <a:gd name="T3" fmla="*/ 481 h 481"/>
                <a:gd name="T4" fmla="*/ 0 w 479"/>
                <a:gd name="T5" fmla="*/ 193 h 481"/>
                <a:gd name="T6" fmla="*/ 5 w 479"/>
                <a:gd name="T7" fmla="*/ 12 h 481"/>
                <a:gd name="T8" fmla="*/ 199 w 479"/>
                <a:gd name="T9" fmla="*/ 0 h 481"/>
                <a:gd name="T10" fmla="*/ 479 w 479"/>
                <a:gd name="T11" fmla="*/ 283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9" h="481">
                  <a:moveTo>
                    <a:pt x="479" y="283"/>
                  </a:moveTo>
                  <a:lnTo>
                    <a:pt x="298" y="481"/>
                  </a:lnTo>
                  <a:lnTo>
                    <a:pt x="0" y="193"/>
                  </a:lnTo>
                  <a:lnTo>
                    <a:pt x="5" y="12"/>
                  </a:lnTo>
                  <a:lnTo>
                    <a:pt x="199" y="0"/>
                  </a:lnTo>
                  <a:lnTo>
                    <a:pt x="479" y="28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9" name="Oval 167"/>
            <p:cNvSpPr>
              <a:spLocks noChangeArrowheads="1"/>
            </p:cNvSpPr>
            <p:nvPr>
              <p:custDataLst>
                <p:tags r:id="rId127"/>
              </p:custDataLst>
            </p:nvPr>
          </p:nvSpPr>
          <p:spPr bwMode="auto">
            <a:xfrm>
              <a:off x="10445750" y="3527425"/>
              <a:ext cx="149225" cy="150812"/>
            </a:xfrm>
            <a:prstGeom prst="ellipse">
              <a:avLst/>
            </a:prstGeom>
            <a:solidFill>
              <a:srgbClr val="7DC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0" name="Oval 168"/>
            <p:cNvSpPr>
              <a:spLocks noChangeArrowheads="1"/>
            </p:cNvSpPr>
            <p:nvPr>
              <p:custDataLst>
                <p:tags r:id="rId128"/>
              </p:custDataLst>
            </p:nvPr>
          </p:nvSpPr>
          <p:spPr bwMode="auto">
            <a:xfrm>
              <a:off x="10490200" y="3568700"/>
              <a:ext cx="66675" cy="682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1" name="Freeform 169"/>
            <p:cNvSpPr>
              <a:spLocks noEditPoints="1"/>
            </p:cNvSpPr>
            <p:nvPr>
              <p:custDataLst>
                <p:tags r:id="rId129"/>
              </p:custDataLst>
            </p:nvPr>
          </p:nvSpPr>
          <p:spPr bwMode="auto">
            <a:xfrm>
              <a:off x="9779000" y="2852738"/>
              <a:ext cx="841375" cy="862012"/>
            </a:xfrm>
            <a:custGeom>
              <a:avLst/>
              <a:gdLst>
                <a:gd name="T0" fmla="*/ 0 w 530"/>
                <a:gd name="T1" fmla="*/ 265 h 543"/>
                <a:gd name="T2" fmla="*/ 132 w 530"/>
                <a:gd name="T3" fmla="*/ 495 h 543"/>
                <a:gd name="T4" fmla="*/ 398 w 530"/>
                <a:gd name="T5" fmla="*/ 495 h 543"/>
                <a:gd name="T6" fmla="*/ 530 w 530"/>
                <a:gd name="T7" fmla="*/ 265 h 543"/>
                <a:gd name="T8" fmla="*/ 265 w 530"/>
                <a:gd name="T9" fmla="*/ 0 h 543"/>
                <a:gd name="T10" fmla="*/ 0 w 530"/>
                <a:gd name="T11" fmla="*/ 265 h 543"/>
                <a:gd name="T12" fmla="*/ 0 w 530"/>
                <a:gd name="T13" fmla="*/ 265 h 543"/>
                <a:gd name="T14" fmla="*/ 0 w 530"/>
                <a:gd name="T15" fmla="*/ 265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0" h="543">
                  <a:moveTo>
                    <a:pt x="0" y="265"/>
                  </a:moveTo>
                  <a:cubicBezTo>
                    <a:pt x="0" y="360"/>
                    <a:pt x="50" y="448"/>
                    <a:pt x="132" y="495"/>
                  </a:cubicBezTo>
                  <a:cubicBezTo>
                    <a:pt x="214" y="543"/>
                    <a:pt x="316" y="543"/>
                    <a:pt x="398" y="495"/>
                  </a:cubicBezTo>
                  <a:cubicBezTo>
                    <a:pt x="480" y="448"/>
                    <a:pt x="530" y="360"/>
                    <a:pt x="530" y="265"/>
                  </a:cubicBezTo>
                  <a:cubicBezTo>
                    <a:pt x="530" y="119"/>
                    <a:pt x="412" y="0"/>
                    <a:pt x="265" y="0"/>
                  </a:cubicBezTo>
                  <a:cubicBezTo>
                    <a:pt x="119" y="0"/>
                    <a:pt x="0" y="119"/>
                    <a:pt x="0" y="265"/>
                  </a:cubicBezTo>
                  <a:close/>
                  <a:moveTo>
                    <a:pt x="0" y="265"/>
                  </a:moveTo>
                  <a:cubicBezTo>
                    <a:pt x="0" y="265"/>
                    <a:pt x="0" y="265"/>
                    <a:pt x="0" y="265"/>
                  </a:cubicBezTo>
                </a:path>
              </a:pathLst>
            </a:custGeom>
            <a:solidFill>
              <a:srgbClr val="98C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2" name="Freeform 170"/>
            <p:cNvSpPr>
              <a:spLocks noEditPoints="1"/>
            </p:cNvSpPr>
            <p:nvPr>
              <p:custDataLst>
                <p:tags r:id="rId130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3" name="Freeform 171"/>
            <p:cNvSpPr>
              <a:spLocks noEditPoints="1"/>
            </p:cNvSpPr>
            <p:nvPr>
              <p:custDataLst>
                <p:tags r:id="rId131"/>
              </p:custDataLst>
            </p:nvPr>
          </p:nvSpPr>
          <p:spPr bwMode="auto">
            <a:xfrm>
              <a:off x="10117138" y="3190875"/>
              <a:ext cx="166688" cy="166687"/>
            </a:xfrm>
            <a:custGeom>
              <a:avLst/>
              <a:gdLst>
                <a:gd name="T0" fmla="*/ 0 w 105"/>
                <a:gd name="T1" fmla="*/ 52 h 105"/>
                <a:gd name="T2" fmla="*/ 52 w 105"/>
                <a:gd name="T3" fmla="*/ 105 h 105"/>
                <a:gd name="T4" fmla="*/ 105 w 105"/>
                <a:gd name="T5" fmla="*/ 52 h 105"/>
                <a:gd name="T6" fmla="*/ 52 w 105"/>
                <a:gd name="T7" fmla="*/ 0 h 105"/>
                <a:gd name="T8" fmla="*/ 0 w 105"/>
                <a:gd name="T9" fmla="*/ 52 h 105"/>
                <a:gd name="T10" fmla="*/ 0 w 105"/>
                <a:gd name="T11" fmla="*/ 52 h 105"/>
                <a:gd name="T12" fmla="*/ 0 w 105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105">
                  <a:moveTo>
                    <a:pt x="0" y="52"/>
                  </a:move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5" y="81"/>
                    <a:pt x="105" y="52"/>
                  </a:cubicBezTo>
                  <a:cubicBezTo>
                    <a:pt x="105" y="23"/>
                    <a:pt x="81" y="0"/>
                    <a:pt x="52" y="0"/>
                  </a:cubicBezTo>
                  <a:cubicBezTo>
                    <a:pt x="23" y="0"/>
                    <a:pt x="0" y="23"/>
                    <a:pt x="0" y="52"/>
                  </a:cubicBezTo>
                  <a:close/>
                  <a:moveTo>
                    <a:pt x="0" y="52"/>
                  </a:moveTo>
                  <a:cubicBezTo>
                    <a:pt x="0" y="52"/>
                    <a:pt x="0" y="52"/>
                    <a:pt x="0" y="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" name="Freeform 172"/>
            <p:cNvSpPr>
              <a:spLocks noEditPoints="1"/>
            </p:cNvSpPr>
            <p:nvPr>
              <p:custDataLst>
                <p:tags r:id="rId132"/>
              </p:custDataLst>
            </p:nvPr>
          </p:nvSpPr>
          <p:spPr bwMode="auto">
            <a:xfrm>
              <a:off x="10093325" y="3168650"/>
              <a:ext cx="212725" cy="211137"/>
            </a:xfrm>
            <a:custGeom>
              <a:avLst/>
              <a:gdLst>
                <a:gd name="T0" fmla="*/ 67 w 134"/>
                <a:gd name="T1" fmla="*/ 133 h 133"/>
                <a:gd name="T2" fmla="*/ 0 w 134"/>
                <a:gd name="T3" fmla="*/ 66 h 133"/>
                <a:gd name="T4" fmla="*/ 67 w 134"/>
                <a:gd name="T5" fmla="*/ 0 h 133"/>
                <a:gd name="T6" fmla="*/ 134 w 134"/>
                <a:gd name="T7" fmla="*/ 66 h 133"/>
                <a:gd name="T8" fmla="*/ 67 w 134"/>
                <a:gd name="T9" fmla="*/ 133 h 133"/>
                <a:gd name="T10" fmla="*/ 67 w 134"/>
                <a:gd name="T11" fmla="*/ 28 h 133"/>
                <a:gd name="T12" fmla="*/ 67 w 134"/>
                <a:gd name="T13" fmla="*/ 28 h 133"/>
                <a:gd name="T14" fmla="*/ 67 w 134"/>
                <a:gd name="T15" fmla="*/ 28 h 133"/>
                <a:gd name="T16" fmla="*/ 67 w 134"/>
                <a:gd name="T17" fmla="*/ 2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33">
                  <a:moveTo>
                    <a:pt x="67" y="133"/>
                  </a:moveTo>
                  <a:cubicBezTo>
                    <a:pt x="30" y="133"/>
                    <a:pt x="0" y="103"/>
                    <a:pt x="0" y="66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104" y="0"/>
                    <a:pt x="134" y="30"/>
                    <a:pt x="134" y="66"/>
                  </a:cubicBezTo>
                  <a:cubicBezTo>
                    <a:pt x="134" y="103"/>
                    <a:pt x="104" y="133"/>
                    <a:pt x="67" y="133"/>
                  </a:cubicBezTo>
                  <a:close/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5" name="Freeform 173"/>
            <p:cNvSpPr>
              <a:spLocks noEditPoints="1"/>
            </p:cNvSpPr>
            <p:nvPr>
              <p:custDataLst>
                <p:tags r:id="rId133"/>
              </p:custDataLst>
            </p:nvPr>
          </p:nvSpPr>
          <p:spPr bwMode="auto">
            <a:xfrm>
              <a:off x="10229850" y="2908300"/>
              <a:ext cx="304800" cy="322262"/>
            </a:xfrm>
            <a:custGeom>
              <a:avLst/>
              <a:gdLst>
                <a:gd name="T0" fmla="*/ 42 w 192"/>
                <a:gd name="T1" fmla="*/ 203 h 203"/>
                <a:gd name="T2" fmla="*/ 192 w 192"/>
                <a:gd name="T3" fmla="*/ 61 h 203"/>
                <a:gd name="T4" fmla="*/ 103 w 192"/>
                <a:gd name="T5" fmla="*/ 0 h 203"/>
                <a:gd name="T6" fmla="*/ 0 w 192"/>
                <a:gd name="T7" fmla="*/ 166 h 203"/>
                <a:gd name="T8" fmla="*/ 42 w 192"/>
                <a:gd name="T9" fmla="*/ 203 h 203"/>
                <a:gd name="T10" fmla="*/ 42 w 192"/>
                <a:gd name="T11" fmla="*/ 203 h 203"/>
                <a:gd name="T12" fmla="*/ 42 w 192"/>
                <a:gd name="T13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42" y="203"/>
                  </a:moveTo>
                  <a:cubicBezTo>
                    <a:pt x="192" y="61"/>
                    <a:pt x="192" y="61"/>
                    <a:pt x="192" y="6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24" y="173"/>
                    <a:pt x="35" y="189"/>
                    <a:pt x="42" y="203"/>
                  </a:cubicBezTo>
                  <a:close/>
                  <a:moveTo>
                    <a:pt x="42" y="203"/>
                  </a:moveTo>
                  <a:cubicBezTo>
                    <a:pt x="42" y="203"/>
                    <a:pt x="42" y="203"/>
                    <a:pt x="42" y="203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6" name="Freeform 174"/>
            <p:cNvSpPr>
              <a:spLocks noEditPoints="1"/>
            </p:cNvSpPr>
            <p:nvPr>
              <p:custDataLst>
                <p:tags r:id="rId134"/>
              </p:custDataLst>
            </p:nvPr>
          </p:nvSpPr>
          <p:spPr bwMode="auto">
            <a:xfrm>
              <a:off x="10194925" y="2859088"/>
              <a:ext cx="198438" cy="312737"/>
            </a:xfrm>
            <a:custGeom>
              <a:avLst/>
              <a:gdLst>
                <a:gd name="T0" fmla="*/ 3 w 125"/>
                <a:gd name="T1" fmla="*/ 195 h 197"/>
                <a:gd name="T2" fmla="*/ 22 w 125"/>
                <a:gd name="T3" fmla="*/ 197 h 197"/>
                <a:gd name="T4" fmla="*/ 125 w 125"/>
                <a:gd name="T5" fmla="*/ 31 h 197"/>
                <a:gd name="T6" fmla="*/ 66 w 125"/>
                <a:gd name="T7" fmla="*/ 0 h 197"/>
                <a:gd name="T8" fmla="*/ 3 w 125"/>
                <a:gd name="T9" fmla="*/ 196 h 197"/>
                <a:gd name="T10" fmla="*/ 3 w 125"/>
                <a:gd name="T11" fmla="*/ 195 h 197"/>
                <a:gd name="T12" fmla="*/ 3 w 125"/>
                <a:gd name="T13" fmla="*/ 195 h 197"/>
                <a:gd name="T14" fmla="*/ 3 w 125"/>
                <a:gd name="T15" fmla="*/ 19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7">
                  <a:moveTo>
                    <a:pt x="3" y="195"/>
                  </a:moveTo>
                  <a:cubicBezTo>
                    <a:pt x="10" y="195"/>
                    <a:pt x="16" y="196"/>
                    <a:pt x="22" y="197"/>
                  </a:cubicBezTo>
                  <a:cubicBezTo>
                    <a:pt x="125" y="31"/>
                    <a:pt x="125" y="31"/>
                    <a:pt x="125" y="3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3" y="196"/>
                    <a:pt x="3" y="196"/>
                    <a:pt x="3" y="196"/>
                  </a:cubicBezTo>
                  <a:cubicBezTo>
                    <a:pt x="6" y="195"/>
                    <a:pt x="0" y="195"/>
                    <a:pt x="3" y="195"/>
                  </a:cubicBezTo>
                  <a:close/>
                  <a:moveTo>
                    <a:pt x="3" y="195"/>
                  </a:moveTo>
                  <a:cubicBezTo>
                    <a:pt x="3" y="195"/>
                    <a:pt x="3" y="195"/>
                    <a:pt x="3" y="1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7" name="Freeform 175"/>
            <p:cNvSpPr>
              <a:spLocks noEditPoints="1"/>
            </p:cNvSpPr>
            <p:nvPr>
              <p:custDataLst>
                <p:tags r:id="rId135"/>
              </p:custDataLst>
            </p:nvPr>
          </p:nvSpPr>
          <p:spPr bwMode="auto">
            <a:xfrm>
              <a:off x="9866313" y="3319463"/>
              <a:ext cx="304800" cy="322262"/>
            </a:xfrm>
            <a:custGeom>
              <a:avLst/>
              <a:gdLst>
                <a:gd name="T0" fmla="*/ 150 w 192"/>
                <a:gd name="T1" fmla="*/ 0 h 203"/>
                <a:gd name="T2" fmla="*/ 0 w 192"/>
                <a:gd name="T3" fmla="*/ 143 h 203"/>
                <a:gd name="T4" fmla="*/ 89 w 192"/>
                <a:gd name="T5" fmla="*/ 203 h 203"/>
                <a:gd name="T6" fmla="*/ 192 w 192"/>
                <a:gd name="T7" fmla="*/ 36 h 203"/>
                <a:gd name="T8" fmla="*/ 150 w 192"/>
                <a:gd name="T9" fmla="*/ 0 h 203"/>
                <a:gd name="T10" fmla="*/ 150 w 192"/>
                <a:gd name="T11" fmla="*/ 0 h 203"/>
                <a:gd name="T12" fmla="*/ 150 w 192"/>
                <a:gd name="T1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150" y="0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89" y="203"/>
                    <a:pt x="89" y="203"/>
                    <a:pt x="89" y="203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68" y="30"/>
                    <a:pt x="157" y="14"/>
                    <a:pt x="150" y="0"/>
                  </a:cubicBezTo>
                  <a:close/>
                  <a:moveTo>
                    <a:pt x="150" y="0"/>
                  </a:moveTo>
                  <a:cubicBezTo>
                    <a:pt x="150" y="0"/>
                    <a:pt x="150" y="0"/>
                    <a:pt x="150" y="0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8" name="Freeform 176"/>
            <p:cNvSpPr>
              <a:spLocks noEditPoints="1"/>
            </p:cNvSpPr>
            <p:nvPr>
              <p:custDataLst>
                <p:tags r:id="rId136"/>
              </p:custDataLst>
            </p:nvPr>
          </p:nvSpPr>
          <p:spPr bwMode="auto">
            <a:xfrm>
              <a:off x="10007600" y="3376613"/>
              <a:ext cx="198438" cy="314325"/>
            </a:xfrm>
            <a:custGeom>
              <a:avLst/>
              <a:gdLst>
                <a:gd name="T0" fmla="*/ 122 w 125"/>
                <a:gd name="T1" fmla="*/ 3 h 198"/>
                <a:gd name="T2" fmla="*/ 103 w 125"/>
                <a:gd name="T3" fmla="*/ 0 h 198"/>
                <a:gd name="T4" fmla="*/ 0 w 125"/>
                <a:gd name="T5" fmla="*/ 167 h 198"/>
                <a:gd name="T6" fmla="*/ 60 w 125"/>
                <a:gd name="T7" fmla="*/ 198 h 198"/>
                <a:gd name="T8" fmla="*/ 122 w 125"/>
                <a:gd name="T9" fmla="*/ 2 h 198"/>
                <a:gd name="T10" fmla="*/ 122 w 125"/>
                <a:gd name="T11" fmla="*/ 3 h 198"/>
                <a:gd name="T12" fmla="*/ 122 w 125"/>
                <a:gd name="T13" fmla="*/ 3 h 198"/>
                <a:gd name="T14" fmla="*/ 122 w 125"/>
                <a:gd name="T15" fmla="*/ 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8">
                  <a:moveTo>
                    <a:pt x="122" y="3"/>
                  </a:moveTo>
                  <a:cubicBezTo>
                    <a:pt x="115" y="3"/>
                    <a:pt x="109" y="2"/>
                    <a:pt x="103" y="0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18" y="3"/>
                    <a:pt x="125" y="3"/>
                    <a:pt x="122" y="3"/>
                  </a:cubicBezTo>
                  <a:close/>
                  <a:moveTo>
                    <a:pt x="122" y="3"/>
                  </a:moveTo>
                  <a:cubicBezTo>
                    <a:pt x="122" y="3"/>
                    <a:pt x="122" y="3"/>
                    <a:pt x="12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9" name="Freeform 177"/>
            <p:cNvSpPr>
              <a:spLocks noEditPoints="1"/>
            </p:cNvSpPr>
            <p:nvPr>
              <p:custDataLst>
                <p:tags r:id="rId137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0" name="Freeform 178"/>
            <p:cNvSpPr>
              <a:spLocks noEditPoints="1"/>
            </p:cNvSpPr>
            <p:nvPr>
              <p:custDataLst>
                <p:tags r:id="rId138"/>
              </p:custDataLst>
            </p:nvPr>
          </p:nvSpPr>
          <p:spPr bwMode="auto">
            <a:xfrm>
              <a:off x="11031538" y="2270125"/>
              <a:ext cx="706438" cy="709612"/>
            </a:xfrm>
            <a:custGeom>
              <a:avLst/>
              <a:gdLst>
                <a:gd name="T0" fmla="*/ 224 w 445"/>
                <a:gd name="T1" fmla="*/ 0 h 446"/>
                <a:gd name="T2" fmla="*/ 311 w 445"/>
                <a:gd name="T3" fmla="*/ 18 h 446"/>
                <a:gd name="T4" fmla="*/ 381 w 445"/>
                <a:gd name="T5" fmla="*/ 66 h 446"/>
                <a:gd name="T6" fmla="*/ 428 w 445"/>
                <a:gd name="T7" fmla="*/ 137 h 446"/>
                <a:gd name="T8" fmla="*/ 445 w 445"/>
                <a:gd name="T9" fmla="*/ 223 h 446"/>
                <a:gd name="T10" fmla="*/ 428 w 445"/>
                <a:gd name="T11" fmla="*/ 304 h 446"/>
                <a:gd name="T12" fmla="*/ 386 w 445"/>
                <a:gd name="T13" fmla="*/ 370 h 446"/>
                <a:gd name="T14" fmla="*/ 376 w 445"/>
                <a:gd name="T15" fmla="*/ 390 h 446"/>
                <a:gd name="T16" fmla="*/ 384 w 445"/>
                <a:gd name="T17" fmla="*/ 405 h 446"/>
                <a:gd name="T18" fmla="*/ 430 w 445"/>
                <a:gd name="T19" fmla="*/ 420 h 446"/>
                <a:gd name="T20" fmla="*/ 410 w 445"/>
                <a:gd name="T21" fmla="*/ 429 h 446"/>
                <a:gd name="T22" fmla="*/ 332 w 445"/>
                <a:gd name="T23" fmla="*/ 442 h 446"/>
                <a:gd name="T24" fmla="*/ 289 w 445"/>
                <a:gd name="T25" fmla="*/ 445 h 446"/>
                <a:gd name="T26" fmla="*/ 255 w 445"/>
                <a:gd name="T27" fmla="*/ 445 h 446"/>
                <a:gd name="T28" fmla="*/ 227 w 445"/>
                <a:gd name="T29" fmla="*/ 444 h 446"/>
                <a:gd name="T30" fmla="*/ 203 w 445"/>
                <a:gd name="T31" fmla="*/ 441 h 446"/>
                <a:gd name="T32" fmla="*/ 123 w 445"/>
                <a:gd name="T33" fmla="*/ 418 h 446"/>
                <a:gd name="T34" fmla="*/ 58 w 445"/>
                <a:gd name="T35" fmla="*/ 369 h 446"/>
                <a:gd name="T36" fmla="*/ 16 w 445"/>
                <a:gd name="T37" fmla="*/ 301 h 446"/>
                <a:gd name="T38" fmla="*/ 1 w 445"/>
                <a:gd name="T39" fmla="*/ 219 h 446"/>
                <a:gd name="T40" fmla="*/ 19 w 445"/>
                <a:gd name="T41" fmla="*/ 133 h 446"/>
                <a:gd name="T42" fmla="*/ 67 w 445"/>
                <a:gd name="T43" fmla="*/ 63 h 446"/>
                <a:gd name="T44" fmla="*/ 138 w 445"/>
                <a:gd name="T45" fmla="*/ 17 h 446"/>
                <a:gd name="T46" fmla="*/ 224 w 445"/>
                <a:gd name="T47" fmla="*/ 0 h 446"/>
                <a:gd name="T48" fmla="*/ 126 w 445"/>
                <a:gd name="T49" fmla="*/ 222 h 446"/>
                <a:gd name="T50" fmla="*/ 117 w 445"/>
                <a:gd name="T51" fmla="*/ 200 h 446"/>
                <a:gd name="T52" fmla="*/ 95 w 445"/>
                <a:gd name="T53" fmla="*/ 191 h 446"/>
                <a:gd name="T54" fmla="*/ 72 w 445"/>
                <a:gd name="T55" fmla="*/ 200 h 446"/>
                <a:gd name="T56" fmla="*/ 63 w 445"/>
                <a:gd name="T57" fmla="*/ 222 h 446"/>
                <a:gd name="T58" fmla="*/ 72 w 445"/>
                <a:gd name="T59" fmla="*/ 245 h 446"/>
                <a:gd name="T60" fmla="*/ 95 w 445"/>
                <a:gd name="T61" fmla="*/ 254 h 446"/>
                <a:gd name="T62" fmla="*/ 117 w 445"/>
                <a:gd name="T63" fmla="*/ 245 h 446"/>
                <a:gd name="T64" fmla="*/ 126 w 445"/>
                <a:gd name="T65" fmla="*/ 222 h 446"/>
                <a:gd name="T66" fmla="*/ 253 w 445"/>
                <a:gd name="T67" fmla="*/ 222 h 446"/>
                <a:gd name="T68" fmla="*/ 243 w 445"/>
                <a:gd name="T69" fmla="*/ 199 h 446"/>
                <a:gd name="T70" fmla="*/ 220 w 445"/>
                <a:gd name="T71" fmla="*/ 190 h 446"/>
                <a:gd name="T72" fmla="*/ 197 w 445"/>
                <a:gd name="T73" fmla="*/ 199 h 446"/>
                <a:gd name="T74" fmla="*/ 188 w 445"/>
                <a:gd name="T75" fmla="*/ 222 h 446"/>
                <a:gd name="T76" fmla="*/ 197 w 445"/>
                <a:gd name="T77" fmla="*/ 245 h 446"/>
                <a:gd name="T78" fmla="*/ 220 w 445"/>
                <a:gd name="T79" fmla="*/ 254 h 446"/>
                <a:gd name="T80" fmla="*/ 243 w 445"/>
                <a:gd name="T81" fmla="*/ 245 h 446"/>
                <a:gd name="T82" fmla="*/ 253 w 445"/>
                <a:gd name="T83" fmla="*/ 222 h 446"/>
                <a:gd name="T84" fmla="*/ 378 w 445"/>
                <a:gd name="T85" fmla="*/ 222 h 446"/>
                <a:gd name="T86" fmla="*/ 369 w 445"/>
                <a:gd name="T87" fmla="*/ 199 h 446"/>
                <a:gd name="T88" fmla="*/ 346 w 445"/>
                <a:gd name="T89" fmla="*/ 190 h 446"/>
                <a:gd name="T90" fmla="*/ 323 w 445"/>
                <a:gd name="T91" fmla="*/ 199 h 446"/>
                <a:gd name="T92" fmla="*/ 314 w 445"/>
                <a:gd name="T93" fmla="*/ 222 h 446"/>
                <a:gd name="T94" fmla="*/ 323 w 445"/>
                <a:gd name="T95" fmla="*/ 244 h 446"/>
                <a:gd name="T96" fmla="*/ 346 w 445"/>
                <a:gd name="T97" fmla="*/ 254 h 446"/>
                <a:gd name="T98" fmla="*/ 369 w 445"/>
                <a:gd name="T99" fmla="*/ 244 h 446"/>
                <a:gd name="T100" fmla="*/ 378 w 445"/>
                <a:gd name="T101" fmla="*/ 222 h 446"/>
                <a:gd name="T102" fmla="*/ 378 w 445"/>
                <a:gd name="T103" fmla="*/ 222 h 446"/>
                <a:gd name="T104" fmla="*/ 378 w 445"/>
                <a:gd name="T105" fmla="*/ 222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6">
                  <a:moveTo>
                    <a:pt x="224" y="0"/>
                  </a:moveTo>
                  <a:cubicBezTo>
                    <a:pt x="255" y="0"/>
                    <a:pt x="284" y="6"/>
                    <a:pt x="311" y="18"/>
                  </a:cubicBezTo>
                  <a:cubicBezTo>
                    <a:pt x="338" y="30"/>
                    <a:pt x="361" y="46"/>
                    <a:pt x="381" y="66"/>
                  </a:cubicBezTo>
                  <a:cubicBezTo>
                    <a:pt x="401" y="86"/>
                    <a:pt x="416" y="110"/>
                    <a:pt x="428" y="137"/>
                  </a:cubicBezTo>
                  <a:cubicBezTo>
                    <a:pt x="439" y="164"/>
                    <a:pt x="445" y="193"/>
                    <a:pt x="445" y="223"/>
                  </a:cubicBezTo>
                  <a:cubicBezTo>
                    <a:pt x="444" y="252"/>
                    <a:pt x="438" y="279"/>
                    <a:pt x="428" y="304"/>
                  </a:cubicBezTo>
                  <a:cubicBezTo>
                    <a:pt x="417" y="329"/>
                    <a:pt x="403" y="351"/>
                    <a:pt x="386" y="370"/>
                  </a:cubicBezTo>
                  <a:cubicBezTo>
                    <a:pt x="381" y="376"/>
                    <a:pt x="377" y="383"/>
                    <a:pt x="376" y="390"/>
                  </a:cubicBezTo>
                  <a:cubicBezTo>
                    <a:pt x="375" y="396"/>
                    <a:pt x="378" y="402"/>
                    <a:pt x="384" y="405"/>
                  </a:cubicBezTo>
                  <a:cubicBezTo>
                    <a:pt x="397" y="412"/>
                    <a:pt x="413" y="417"/>
                    <a:pt x="430" y="420"/>
                  </a:cubicBezTo>
                  <a:cubicBezTo>
                    <a:pt x="434" y="421"/>
                    <a:pt x="427" y="424"/>
                    <a:pt x="410" y="429"/>
                  </a:cubicBezTo>
                  <a:cubicBezTo>
                    <a:pt x="393" y="435"/>
                    <a:pt x="367" y="439"/>
                    <a:pt x="332" y="442"/>
                  </a:cubicBezTo>
                  <a:cubicBezTo>
                    <a:pt x="316" y="444"/>
                    <a:pt x="302" y="445"/>
                    <a:pt x="289" y="445"/>
                  </a:cubicBezTo>
                  <a:cubicBezTo>
                    <a:pt x="277" y="446"/>
                    <a:pt x="265" y="446"/>
                    <a:pt x="255" y="445"/>
                  </a:cubicBezTo>
                  <a:cubicBezTo>
                    <a:pt x="245" y="445"/>
                    <a:pt x="235" y="445"/>
                    <a:pt x="227" y="444"/>
                  </a:cubicBezTo>
                  <a:cubicBezTo>
                    <a:pt x="218" y="443"/>
                    <a:pt x="211" y="442"/>
                    <a:pt x="203" y="441"/>
                  </a:cubicBezTo>
                  <a:cubicBezTo>
                    <a:pt x="175" y="438"/>
                    <a:pt x="148" y="430"/>
                    <a:pt x="123" y="418"/>
                  </a:cubicBezTo>
                  <a:cubicBezTo>
                    <a:pt x="98" y="405"/>
                    <a:pt x="77" y="389"/>
                    <a:pt x="58" y="369"/>
                  </a:cubicBezTo>
                  <a:cubicBezTo>
                    <a:pt x="40" y="349"/>
                    <a:pt x="26" y="327"/>
                    <a:pt x="16" y="301"/>
                  </a:cubicBezTo>
                  <a:cubicBezTo>
                    <a:pt x="5" y="275"/>
                    <a:pt x="0" y="248"/>
                    <a:pt x="1" y="219"/>
                  </a:cubicBezTo>
                  <a:cubicBezTo>
                    <a:pt x="1" y="189"/>
                    <a:pt x="7" y="160"/>
                    <a:pt x="19" y="133"/>
                  </a:cubicBezTo>
                  <a:cubicBezTo>
                    <a:pt x="31" y="106"/>
                    <a:pt x="47" y="83"/>
                    <a:pt x="67" y="63"/>
                  </a:cubicBezTo>
                  <a:cubicBezTo>
                    <a:pt x="87" y="44"/>
                    <a:pt x="111" y="28"/>
                    <a:pt x="138" y="17"/>
                  </a:cubicBezTo>
                  <a:cubicBezTo>
                    <a:pt x="165" y="5"/>
                    <a:pt x="194" y="0"/>
                    <a:pt x="224" y="0"/>
                  </a:cubicBezTo>
                  <a:close/>
                  <a:moveTo>
                    <a:pt x="126" y="222"/>
                  </a:moveTo>
                  <a:cubicBezTo>
                    <a:pt x="126" y="213"/>
                    <a:pt x="123" y="206"/>
                    <a:pt x="117" y="200"/>
                  </a:cubicBezTo>
                  <a:cubicBezTo>
                    <a:pt x="111" y="194"/>
                    <a:pt x="103" y="191"/>
                    <a:pt x="95" y="191"/>
                  </a:cubicBezTo>
                  <a:cubicBezTo>
                    <a:pt x="86" y="191"/>
                    <a:pt x="78" y="194"/>
                    <a:pt x="72" y="200"/>
                  </a:cubicBezTo>
                  <a:cubicBezTo>
                    <a:pt x="66" y="206"/>
                    <a:pt x="63" y="213"/>
                    <a:pt x="63" y="222"/>
                  </a:cubicBezTo>
                  <a:cubicBezTo>
                    <a:pt x="63" y="231"/>
                    <a:pt x="66" y="238"/>
                    <a:pt x="72" y="245"/>
                  </a:cubicBezTo>
                  <a:cubicBezTo>
                    <a:pt x="78" y="251"/>
                    <a:pt x="86" y="254"/>
                    <a:pt x="95" y="254"/>
                  </a:cubicBezTo>
                  <a:cubicBezTo>
                    <a:pt x="103" y="254"/>
                    <a:pt x="111" y="251"/>
                    <a:pt x="117" y="245"/>
                  </a:cubicBezTo>
                  <a:cubicBezTo>
                    <a:pt x="123" y="238"/>
                    <a:pt x="126" y="231"/>
                    <a:pt x="126" y="222"/>
                  </a:cubicBezTo>
                  <a:close/>
                  <a:moveTo>
                    <a:pt x="253" y="222"/>
                  </a:moveTo>
                  <a:cubicBezTo>
                    <a:pt x="253" y="213"/>
                    <a:pt x="249" y="205"/>
                    <a:pt x="243" y="199"/>
                  </a:cubicBezTo>
                  <a:cubicBezTo>
                    <a:pt x="237" y="193"/>
                    <a:pt x="229" y="190"/>
                    <a:pt x="220" y="190"/>
                  </a:cubicBezTo>
                  <a:cubicBezTo>
                    <a:pt x="211" y="190"/>
                    <a:pt x="204" y="193"/>
                    <a:pt x="197" y="199"/>
                  </a:cubicBezTo>
                  <a:cubicBezTo>
                    <a:pt x="191" y="205"/>
                    <a:pt x="188" y="213"/>
                    <a:pt x="188" y="222"/>
                  </a:cubicBezTo>
                  <a:cubicBezTo>
                    <a:pt x="188" y="231"/>
                    <a:pt x="191" y="238"/>
                    <a:pt x="197" y="245"/>
                  </a:cubicBezTo>
                  <a:cubicBezTo>
                    <a:pt x="204" y="251"/>
                    <a:pt x="211" y="254"/>
                    <a:pt x="220" y="254"/>
                  </a:cubicBezTo>
                  <a:cubicBezTo>
                    <a:pt x="229" y="254"/>
                    <a:pt x="237" y="251"/>
                    <a:pt x="243" y="245"/>
                  </a:cubicBezTo>
                  <a:cubicBezTo>
                    <a:pt x="249" y="238"/>
                    <a:pt x="253" y="231"/>
                    <a:pt x="253" y="222"/>
                  </a:cubicBezTo>
                  <a:close/>
                  <a:moveTo>
                    <a:pt x="378" y="222"/>
                  </a:moveTo>
                  <a:cubicBezTo>
                    <a:pt x="378" y="213"/>
                    <a:pt x="375" y="205"/>
                    <a:pt x="369" y="199"/>
                  </a:cubicBezTo>
                  <a:cubicBezTo>
                    <a:pt x="362" y="193"/>
                    <a:pt x="355" y="190"/>
                    <a:pt x="346" y="190"/>
                  </a:cubicBezTo>
                  <a:cubicBezTo>
                    <a:pt x="337" y="190"/>
                    <a:pt x="329" y="193"/>
                    <a:pt x="323" y="199"/>
                  </a:cubicBezTo>
                  <a:cubicBezTo>
                    <a:pt x="317" y="205"/>
                    <a:pt x="314" y="213"/>
                    <a:pt x="314" y="222"/>
                  </a:cubicBezTo>
                  <a:cubicBezTo>
                    <a:pt x="314" y="230"/>
                    <a:pt x="317" y="238"/>
                    <a:pt x="323" y="244"/>
                  </a:cubicBezTo>
                  <a:cubicBezTo>
                    <a:pt x="329" y="251"/>
                    <a:pt x="337" y="254"/>
                    <a:pt x="346" y="254"/>
                  </a:cubicBezTo>
                  <a:cubicBezTo>
                    <a:pt x="355" y="254"/>
                    <a:pt x="362" y="251"/>
                    <a:pt x="369" y="244"/>
                  </a:cubicBezTo>
                  <a:cubicBezTo>
                    <a:pt x="375" y="238"/>
                    <a:pt x="378" y="230"/>
                    <a:pt x="378" y="222"/>
                  </a:cubicBezTo>
                  <a:close/>
                  <a:moveTo>
                    <a:pt x="378" y="222"/>
                  </a:moveTo>
                  <a:cubicBezTo>
                    <a:pt x="378" y="222"/>
                    <a:pt x="378" y="222"/>
                    <a:pt x="378" y="222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1" name="Freeform 179"/>
            <p:cNvSpPr>
              <a:spLocks noEditPoints="1"/>
            </p:cNvSpPr>
            <p:nvPr>
              <p:custDataLst>
                <p:tags r:id="rId139"/>
              </p:custDataLst>
            </p:nvPr>
          </p:nvSpPr>
          <p:spPr bwMode="auto">
            <a:xfrm>
              <a:off x="10672763" y="2073275"/>
              <a:ext cx="706438" cy="711200"/>
            </a:xfrm>
            <a:custGeom>
              <a:avLst/>
              <a:gdLst>
                <a:gd name="T0" fmla="*/ 221 w 445"/>
                <a:gd name="T1" fmla="*/ 1 h 447"/>
                <a:gd name="T2" fmla="*/ 307 w 445"/>
                <a:gd name="T3" fmla="*/ 17 h 447"/>
                <a:gd name="T4" fmla="*/ 378 w 445"/>
                <a:gd name="T5" fmla="*/ 64 h 447"/>
                <a:gd name="T6" fmla="*/ 426 w 445"/>
                <a:gd name="T7" fmla="*/ 134 h 447"/>
                <a:gd name="T8" fmla="*/ 445 w 445"/>
                <a:gd name="T9" fmla="*/ 220 h 447"/>
                <a:gd name="T10" fmla="*/ 430 w 445"/>
                <a:gd name="T11" fmla="*/ 302 h 447"/>
                <a:gd name="T12" fmla="*/ 387 w 445"/>
                <a:gd name="T13" fmla="*/ 370 h 447"/>
                <a:gd name="T14" fmla="*/ 322 w 445"/>
                <a:gd name="T15" fmla="*/ 418 h 447"/>
                <a:gd name="T16" fmla="*/ 242 w 445"/>
                <a:gd name="T17" fmla="*/ 442 h 447"/>
                <a:gd name="T18" fmla="*/ 218 w 445"/>
                <a:gd name="T19" fmla="*/ 445 h 447"/>
                <a:gd name="T20" fmla="*/ 190 w 445"/>
                <a:gd name="T21" fmla="*/ 446 h 447"/>
                <a:gd name="T22" fmla="*/ 156 w 445"/>
                <a:gd name="T23" fmla="*/ 446 h 447"/>
                <a:gd name="T24" fmla="*/ 113 w 445"/>
                <a:gd name="T25" fmla="*/ 443 h 447"/>
                <a:gd name="T26" fmla="*/ 35 w 445"/>
                <a:gd name="T27" fmla="*/ 430 h 447"/>
                <a:gd name="T28" fmla="*/ 15 w 445"/>
                <a:gd name="T29" fmla="*/ 421 h 447"/>
                <a:gd name="T30" fmla="*/ 61 w 445"/>
                <a:gd name="T31" fmla="*/ 406 h 447"/>
                <a:gd name="T32" fmla="*/ 69 w 445"/>
                <a:gd name="T33" fmla="*/ 390 h 447"/>
                <a:gd name="T34" fmla="*/ 59 w 445"/>
                <a:gd name="T35" fmla="*/ 371 h 447"/>
                <a:gd name="T36" fmla="*/ 18 w 445"/>
                <a:gd name="T37" fmla="*/ 305 h 447"/>
                <a:gd name="T38" fmla="*/ 1 w 445"/>
                <a:gd name="T39" fmla="*/ 224 h 447"/>
                <a:gd name="T40" fmla="*/ 17 w 445"/>
                <a:gd name="T41" fmla="*/ 138 h 447"/>
                <a:gd name="T42" fmla="*/ 64 w 445"/>
                <a:gd name="T43" fmla="*/ 67 h 447"/>
                <a:gd name="T44" fmla="*/ 134 w 445"/>
                <a:gd name="T45" fmla="*/ 19 h 447"/>
                <a:gd name="T46" fmla="*/ 221 w 445"/>
                <a:gd name="T47" fmla="*/ 1 h 447"/>
                <a:gd name="T48" fmla="*/ 319 w 445"/>
                <a:gd name="T49" fmla="*/ 223 h 447"/>
                <a:gd name="T50" fmla="*/ 328 w 445"/>
                <a:gd name="T51" fmla="*/ 245 h 447"/>
                <a:gd name="T52" fmla="*/ 351 w 445"/>
                <a:gd name="T53" fmla="*/ 255 h 447"/>
                <a:gd name="T54" fmla="*/ 373 w 445"/>
                <a:gd name="T55" fmla="*/ 245 h 447"/>
                <a:gd name="T56" fmla="*/ 382 w 445"/>
                <a:gd name="T57" fmla="*/ 223 h 447"/>
                <a:gd name="T58" fmla="*/ 373 w 445"/>
                <a:gd name="T59" fmla="*/ 201 h 447"/>
                <a:gd name="T60" fmla="*/ 351 w 445"/>
                <a:gd name="T61" fmla="*/ 192 h 447"/>
                <a:gd name="T62" fmla="*/ 328 w 445"/>
                <a:gd name="T63" fmla="*/ 201 h 447"/>
                <a:gd name="T64" fmla="*/ 319 w 445"/>
                <a:gd name="T65" fmla="*/ 223 h 447"/>
                <a:gd name="T66" fmla="*/ 193 w 445"/>
                <a:gd name="T67" fmla="*/ 223 h 447"/>
                <a:gd name="T68" fmla="*/ 202 w 445"/>
                <a:gd name="T69" fmla="*/ 246 h 447"/>
                <a:gd name="T70" fmla="*/ 225 w 445"/>
                <a:gd name="T71" fmla="*/ 255 h 447"/>
                <a:gd name="T72" fmla="*/ 248 w 445"/>
                <a:gd name="T73" fmla="*/ 246 h 447"/>
                <a:gd name="T74" fmla="*/ 257 w 445"/>
                <a:gd name="T75" fmla="*/ 223 h 447"/>
                <a:gd name="T76" fmla="*/ 248 w 445"/>
                <a:gd name="T77" fmla="*/ 200 h 447"/>
                <a:gd name="T78" fmla="*/ 225 w 445"/>
                <a:gd name="T79" fmla="*/ 191 h 447"/>
                <a:gd name="T80" fmla="*/ 202 w 445"/>
                <a:gd name="T81" fmla="*/ 200 h 447"/>
                <a:gd name="T82" fmla="*/ 193 w 445"/>
                <a:gd name="T83" fmla="*/ 223 h 447"/>
                <a:gd name="T84" fmla="*/ 67 w 445"/>
                <a:gd name="T85" fmla="*/ 223 h 447"/>
                <a:gd name="T86" fmla="*/ 77 w 445"/>
                <a:gd name="T87" fmla="*/ 245 h 447"/>
                <a:gd name="T88" fmla="*/ 99 w 445"/>
                <a:gd name="T89" fmla="*/ 255 h 447"/>
                <a:gd name="T90" fmla="*/ 122 w 445"/>
                <a:gd name="T91" fmla="*/ 245 h 447"/>
                <a:gd name="T92" fmla="*/ 131 w 445"/>
                <a:gd name="T93" fmla="*/ 223 h 447"/>
                <a:gd name="T94" fmla="*/ 122 w 445"/>
                <a:gd name="T95" fmla="*/ 200 h 447"/>
                <a:gd name="T96" fmla="*/ 99 w 445"/>
                <a:gd name="T97" fmla="*/ 191 h 447"/>
                <a:gd name="T98" fmla="*/ 77 w 445"/>
                <a:gd name="T99" fmla="*/ 200 h 447"/>
                <a:gd name="T100" fmla="*/ 67 w 445"/>
                <a:gd name="T101" fmla="*/ 223 h 447"/>
                <a:gd name="T102" fmla="*/ 67 w 445"/>
                <a:gd name="T103" fmla="*/ 223 h 447"/>
                <a:gd name="T104" fmla="*/ 67 w 445"/>
                <a:gd name="T105" fmla="*/ 22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7">
                  <a:moveTo>
                    <a:pt x="221" y="1"/>
                  </a:moveTo>
                  <a:cubicBezTo>
                    <a:pt x="251" y="0"/>
                    <a:pt x="280" y="6"/>
                    <a:pt x="307" y="17"/>
                  </a:cubicBezTo>
                  <a:cubicBezTo>
                    <a:pt x="334" y="29"/>
                    <a:pt x="358" y="45"/>
                    <a:pt x="378" y="64"/>
                  </a:cubicBezTo>
                  <a:cubicBezTo>
                    <a:pt x="398" y="84"/>
                    <a:pt x="415" y="107"/>
                    <a:pt x="426" y="134"/>
                  </a:cubicBezTo>
                  <a:cubicBezTo>
                    <a:pt x="438" y="161"/>
                    <a:pt x="444" y="189"/>
                    <a:pt x="445" y="220"/>
                  </a:cubicBezTo>
                  <a:cubicBezTo>
                    <a:pt x="445" y="249"/>
                    <a:pt x="440" y="276"/>
                    <a:pt x="430" y="302"/>
                  </a:cubicBezTo>
                  <a:cubicBezTo>
                    <a:pt x="419" y="327"/>
                    <a:pt x="405" y="350"/>
                    <a:pt x="387" y="370"/>
                  </a:cubicBezTo>
                  <a:cubicBezTo>
                    <a:pt x="368" y="389"/>
                    <a:pt x="347" y="406"/>
                    <a:pt x="322" y="418"/>
                  </a:cubicBezTo>
                  <a:cubicBezTo>
                    <a:pt x="297" y="431"/>
                    <a:pt x="271" y="439"/>
                    <a:pt x="242" y="442"/>
                  </a:cubicBezTo>
                  <a:cubicBezTo>
                    <a:pt x="235" y="443"/>
                    <a:pt x="227" y="444"/>
                    <a:pt x="218" y="445"/>
                  </a:cubicBezTo>
                  <a:cubicBezTo>
                    <a:pt x="210" y="445"/>
                    <a:pt x="200" y="446"/>
                    <a:pt x="190" y="446"/>
                  </a:cubicBezTo>
                  <a:cubicBezTo>
                    <a:pt x="180" y="447"/>
                    <a:pt x="169" y="447"/>
                    <a:pt x="156" y="446"/>
                  </a:cubicBezTo>
                  <a:cubicBezTo>
                    <a:pt x="143" y="446"/>
                    <a:pt x="129" y="445"/>
                    <a:pt x="113" y="443"/>
                  </a:cubicBezTo>
                  <a:cubicBezTo>
                    <a:pt x="78" y="440"/>
                    <a:pt x="52" y="435"/>
                    <a:pt x="35" y="430"/>
                  </a:cubicBezTo>
                  <a:cubicBezTo>
                    <a:pt x="18" y="425"/>
                    <a:pt x="11" y="422"/>
                    <a:pt x="15" y="421"/>
                  </a:cubicBezTo>
                  <a:cubicBezTo>
                    <a:pt x="33" y="418"/>
                    <a:pt x="48" y="413"/>
                    <a:pt x="61" y="406"/>
                  </a:cubicBezTo>
                  <a:cubicBezTo>
                    <a:pt x="67" y="403"/>
                    <a:pt x="70" y="397"/>
                    <a:pt x="69" y="390"/>
                  </a:cubicBezTo>
                  <a:cubicBezTo>
                    <a:pt x="68" y="384"/>
                    <a:pt x="65" y="377"/>
                    <a:pt x="59" y="371"/>
                  </a:cubicBezTo>
                  <a:cubicBezTo>
                    <a:pt x="42" y="352"/>
                    <a:pt x="28" y="330"/>
                    <a:pt x="18" y="305"/>
                  </a:cubicBezTo>
                  <a:cubicBezTo>
                    <a:pt x="7" y="280"/>
                    <a:pt x="1" y="253"/>
                    <a:pt x="1" y="224"/>
                  </a:cubicBezTo>
                  <a:cubicBezTo>
                    <a:pt x="0" y="193"/>
                    <a:pt x="6" y="165"/>
                    <a:pt x="17" y="138"/>
                  </a:cubicBezTo>
                  <a:cubicBezTo>
                    <a:pt x="29" y="111"/>
                    <a:pt x="44" y="87"/>
                    <a:pt x="64" y="67"/>
                  </a:cubicBezTo>
                  <a:cubicBezTo>
                    <a:pt x="84" y="47"/>
                    <a:pt x="107" y="31"/>
                    <a:pt x="134" y="19"/>
                  </a:cubicBezTo>
                  <a:cubicBezTo>
                    <a:pt x="161" y="7"/>
                    <a:pt x="190" y="1"/>
                    <a:pt x="221" y="1"/>
                  </a:cubicBezTo>
                  <a:close/>
                  <a:moveTo>
                    <a:pt x="319" y="223"/>
                  </a:moveTo>
                  <a:cubicBezTo>
                    <a:pt x="319" y="232"/>
                    <a:pt x="322" y="239"/>
                    <a:pt x="328" y="245"/>
                  </a:cubicBezTo>
                  <a:cubicBezTo>
                    <a:pt x="334" y="252"/>
                    <a:pt x="342" y="255"/>
                    <a:pt x="351" y="255"/>
                  </a:cubicBezTo>
                  <a:cubicBezTo>
                    <a:pt x="359" y="255"/>
                    <a:pt x="367" y="252"/>
                    <a:pt x="373" y="245"/>
                  </a:cubicBezTo>
                  <a:cubicBezTo>
                    <a:pt x="379" y="239"/>
                    <a:pt x="382" y="232"/>
                    <a:pt x="382" y="223"/>
                  </a:cubicBezTo>
                  <a:cubicBezTo>
                    <a:pt x="382" y="214"/>
                    <a:pt x="379" y="207"/>
                    <a:pt x="373" y="201"/>
                  </a:cubicBezTo>
                  <a:cubicBezTo>
                    <a:pt x="367" y="195"/>
                    <a:pt x="359" y="192"/>
                    <a:pt x="351" y="192"/>
                  </a:cubicBezTo>
                  <a:cubicBezTo>
                    <a:pt x="342" y="192"/>
                    <a:pt x="334" y="195"/>
                    <a:pt x="328" y="201"/>
                  </a:cubicBezTo>
                  <a:cubicBezTo>
                    <a:pt x="322" y="207"/>
                    <a:pt x="319" y="214"/>
                    <a:pt x="319" y="223"/>
                  </a:cubicBezTo>
                  <a:close/>
                  <a:moveTo>
                    <a:pt x="193" y="223"/>
                  </a:moveTo>
                  <a:cubicBezTo>
                    <a:pt x="193" y="232"/>
                    <a:pt x="196" y="239"/>
                    <a:pt x="202" y="246"/>
                  </a:cubicBezTo>
                  <a:cubicBezTo>
                    <a:pt x="208" y="252"/>
                    <a:pt x="216" y="255"/>
                    <a:pt x="225" y="255"/>
                  </a:cubicBezTo>
                  <a:cubicBezTo>
                    <a:pt x="234" y="255"/>
                    <a:pt x="242" y="252"/>
                    <a:pt x="248" y="246"/>
                  </a:cubicBezTo>
                  <a:cubicBezTo>
                    <a:pt x="254" y="239"/>
                    <a:pt x="257" y="232"/>
                    <a:pt x="257" y="223"/>
                  </a:cubicBezTo>
                  <a:cubicBezTo>
                    <a:pt x="257" y="214"/>
                    <a:pt x="254" y="206"/>
                    <a:pt x="248" y="200"/>
                  </a:cubicBezTo>
                  <a:cubicBezTo>
                    <a:pt x="242" y="194"/>
                    <a:pt x="234" y="191"/>
                    <a:pt x="225" y="191"/>
                  </a:cubicBezTo>
                  <a:cubicBezTo>
                    <a:pt x="216" y="191"/>
                    <a:pt x="208" y="194"/>
                    <a:pt x="202" y="200"/>
                  </a:cubicBezTo>
                  <a:cubicBezTo>
                    <a:pt x="196" y="206"/>
                    <a:pt x="193" y="214"/>
                    <a:pt x="193" y="223"/>
                  </a:cubicBezTo>
                  <a:close/>
                  <a:moveTo>
                    <a:pt x="67" y="223"/>
                  </a:moveTo>
                  <a:cubicBezTo>
                    <a:pt x="67" y="231"/>
                    <a:pt x="70" y="239"/>
                    <a:pt x="77" y="245"/>
                  </a:cubicBezTo>
                  <a:cubicBezTo>
                    <a:pt x="83" y="252"/>
                    <a:pt x="90" y="255"/>
                    <a:pt x="99" y="255"/>
                  </a:cubicBezTo>
                  <a:cubicBezTo>
                    <a:pt x="108" y="255"/>
                    <a:pt x="116" y="252"/>
                    <a:pt x="122" y="245"/>
                  </a:cubicBezTo>
                  <a:cubicBezTo>
                    <a:pt x="128" y="239"/>
                    <a:pt x="131" y="231"/>
                    <a:pt x="131" y="223"/>
                  </a:cubicBezTo>
                  <a:cubicBezTo>
                    <a:pt x="131" y="214"/>
                    <a:pt x="128" y="206"/>
                    <a:pt x="122" y="200"/>
                  </a:cubicBezTo>
                  <a:cubicBezTo>
                    <a:pt x="116" y="194"/>
                    <a:pt x="108" y="191"/>
                    <a:pt x="99" y="191"/>
                  </a:cubicBezTo>
                  <a:cubicBezTo>
                    <a:pt x="90" y="191"/>
                    <a:pt x="83" y="194"/>
                    <a:pt x="77" y="200"/>
                  </a:cubicBezTo>
                  <a:cubicBezTo>
                    <a:pt x="70" y="206"/>
                    <a:pt x="67" y="214"/>
                    <a:pt x="67" y="223"/>
                  </a:cubicBezTo>
                  <a:close/>
                  <a:moveTo>
                    <a:pt x="67" y="223"/>
                  </a:moveTo>
                  <a:cubicBezTo>
                    <a:pt x="67" y="223"/>
                    <a:pt x="67" y="223"/>
                    <a:pt x="67" y="223"/>
                  </a:cubicBezTo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2019/11/12 Tuesday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182" name="文本占位符 2"/>
          <p:cNvSpPr>
            <a:spLocks noGrp="1"/>
          </p:cNvSpPr>
          <p:nvPr>
            <p:ph type="body" idx="1" hasCustomPrompt="1"/>
            <p:custDataLst>
              <p:tags r:id="rId8"/>
            </p:custDataLst>
          </p:nvPr>
        </p:nvSpPr>
        <p:spPr>
          <a:xfrm>
            <a:off x="1083715" y="3363327"/>
            <a:ext cx="4064389" cy="72719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单击此处编辑副标题</a:t>
            </a:r>
          </a:p>
        </p:txBody>
      </p:sp>
      <p:sp>
        <p:nvSpPr>
          <p:cNvPr id="183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083715" y="2704318"/>
            <a:ext cx="4064389" cy="624482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5" name="KSO_TEMPLATE" hidden="1"/>
          <p:cNvSpPr/>
          <p:nvPr>
            <p:custDataLst>
              <p:tags r:id="rId1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>
            <a:lvl1pPr>
              <a:defRPr sz="3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56034" y="1390650"/>
            <a:ext cx="3834000" cy="324088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950" y="1390650"/>
            <a:ext cx="3834000" cy="324088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2019/11/12 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KSO_TEMPLATE" hidden="1"/>
          <p:cNvSpPr/>
          <p:nvPr>
            <p:custDataLst>
              <p:tags r:id="rId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56100" y="251100"/>
            <a:ext cx="7830000" cy="102600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56035" y="1390724"/>
            <a:ext cx="3834000" cy="540000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56034" y="2037203"/>
            <a:ext cx="3834000" cy="259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6823" y="1390724"/>
            <a:ext cx="3834000" cy="540000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6820" y="2037203"/>
            <a:ext cx="3834001" cy="259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2019/11/12 Tuesday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KSO_TEMPLATE" hidden="1"/>
          <p:cNvSpPr/>
          <p:nvPr>
            <p:custDataLst>
              <p:tags r:id="rId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>
            <a:lvl1pPr>
              <a:defRPr sz="3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2019/11/12 Tuesday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KSO_TEMPLATE" hidden="1"/>
          <p:cNvSpPr/>
          <p:nvPr>
            <p:custDataLst>
              <p:tags r:id="rId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2019/11/12 Tuesday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KSO_TEMPLATE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56100" y="251100"/>
            <a:ext cx="3132000" cy="1215000"/>
          </a:xfrm>
        </p:spPr>
        <p:txBody>
          <a:bodyPr anchor="t" anchorCtr="0">
            <a:normAutofit/>
          </a:bodyPr>
          <a:lstStyle>
            <a:lvl1pPr>
              <a:defRPr sz="3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  <p:custDataLst>
              <p:tags r:id="rId2"/>
            </p:custDataLst>
          </p:nvPr>
        </p:nvSpPr>
        <p:spPr>
          <a:xfrm>
            <a:off x="3895144" y="251100"/>
            <a:ext cx="4590000" cy="4374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56100" y="1583605"/>
            <a:ext cx="3132000" cy="3040200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2019/11/12 Tuesday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KSO_TEMPLATE" hidden="1"/>
          <p:cNvSpPr/>
          <p:nvPr>
            <p:custDataLst>
              <p:tags r:id="rId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7346932" y="250031"/>
            <a:ext cx="1134000" cy="4374000"/>
          </a:xfrm>
        </p:spPr>
        <p:txBody>
          <a:bodyPr vert="eaVert">
            <a:normAutofit/>
          </a:bodyPr>
          <a:lstStyle>
            <a:lvl1pPr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56100" y="251100"/>
            <a:ext cx="6588000" cy="4374000"/>
          </a:xfrm>
        </p:spPr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2019/11/12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57000" y="250031"/>
            <a:ext cx="7830000" cy="1025129"/>
          </a:xfrm>
          <a:prstGeom prst="rect">
            <a:avLst/>
          </a:prstGeom>
        </p:spPr>
        <p:txBody>
          <a:bodyPr vert="horz" lIns="91440" tIns="45720" rIns="91440" bIns="4680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57000" y="1390500"/>
            <a:ext cx="7830000" cy="3240000"/>
          </a:xfrm>
          <a:prstGeom prst="rect">
            <a:avLst/>
          </a:prstGeom>
        </p:spPr>
        <p:txBody>
          <a:bodyPr vert="horz" lIns="91440" tIns="45720" rIns="9144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59807" y="4762375"/>
            <a:ext cx="2025000" cy="237600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>
            <a:lvl1pPr algn="l">
              <a:lnSpc>
                <a:spcPct val="120000"/>
              </a:lnSpc>
              <a:defRPr sz="9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2019/11/12 Tuesday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3087000" y="4762375"/>
            <a:ext cx="2970000" cy="237600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>
            <a:lvl1pPr algn="ctr">
              <a:lnSpc>
                <a:spcPct val="120000"/>
              </a:lnSpc>
              <a:defRPr sz="9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6457950" y="4762375"/>
            <a:ext cx="2025000" cy="237600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>
            <a:lvl1pPr algn="r">
              <a:lnSpc>
                <a:spcPct val="120000"/>
              </a:lnSpc>
              <a:defRPr sz="9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685800" rtl="0" eaLnBrk="1" latinLnBrk="0" hangingPunct="1">
        <a:lnSpc>
          <a:spcPct val="120000"/>
        </a:lnSpc>
        <a:spcBef>
          <a:spcPct val="0"/>
        </a:spcBef>
        <a:buNone/>
        <a:defRPr sz="3000" kern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4.png"/><Relationship Id="rId1" Type="http://schemas.openxmlformats.org/officeDocument/2006/relationships/tags" Target="../tags/tag603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12.xml"/><Relationship Id="rId6" Type="http://schemas.openxmlformats.org/officeDocument/2006/relationships/image" Target="../media/image27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13.xml"/><Relationship Id="rId6" Type="http://schemas.openxmlformats.org/officeDocument/2006/relationships/image" Target="../media/image28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14.xml"/><Relationship Id="rId6" Type="http://schemas.openxmlformats.org/officeDocument/2006/relationships/image" Target="../media/image29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15.xml"/><Relationship Id="rId6" Type="http://schemas.openxmlformats.org/officeDocument/2006/relationships/image" Target="../media/image3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16.xml"/><Relationship Id="rId6" Type="http://schemas.openxmlformats.org/officeDocument/2006/relationships/image" Target="../media/image31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4.png"/><Relationship Id="rId1" Type="http://schemas.openxmlformats.org/officeDocument/2006/relationships/tags" Target="../tags/tag61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0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0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06.xml"/><Relationship Id="rId6" Type="http://schemas.openxmlformats.org/officeDocument/2006/relationships/image" Target="../media/image21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07.xml"/><Relationship Id="rId6" Type="http://schemas.openxmlformats.org/officeDocument/2006/relationships/image" Target="../media/image22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08.xml"/><Relationship Id="rId6" Type="http://schemas.openxmlformats.org/officeDocument/2006/relationships/image" Target="../media/image23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09.xml"/><Relationship Id="rId6" Type="http://schemas.openxmlformats.org/officeDocument/2006/relationships/image" Target="../media/image24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10.xml"/><Relationship Id="rId6" Type="http://schemas.openxmlformats.org/officeDocument/2006/relationships/image" Target="../media/image25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11.xml"/><Relationship Id="rId6" Type="http://schemas.openxmlformats.org/officeDocument/2006/relationships/image" Target="../media/image26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矩形 6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5" name="矩形 290"/>
          <p:cNvSpPr>
            <a:spLocks noChangeArrowheads="1"/>
          </p:cNvSpPr>
          <p:nvPr/>
        </p:nvSpPr>
        <p:spPr bwMode="auto">
          <a:xfrm>
            <a:off x="-20638" y="3954463"/>
            <a:ext cx="9177338" cy="1189037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6" name="任意多边形 292"/>
          <p:cNvSpPr>
            <a:spLocks noChangeArrowheads="1"/>
          </p:cNvSpPr>
          <p:nvPr/>
        </p:nvSpPr>
        <p:spPr bwMode="auto">
          <a:xfrm>
            <a:off x="8407400" y="126047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3077" name="Group 5"/>
          <p:cNvGrpSpPr/>
          <p:nvPr/>
        </p:nvGrpSpPr>
        <p:grpSpPr bwMode="auto">
          <a:xfrm>
            <a:off x="444500" y="482600"/>
            <a:ext cx="555625" cy="557213"/>
            <a:chOff x="0" y="0"/>
            <a:chExt cx="1238504" cy="1238506"/>
          </a:xfrm>
        </p:grpSpPr>
        <p:sp>
          <p:nvSpPr>
            <p:cNvPr id="3146" name="圆角矩形 581"/>
            <p:cNvSpPr>
              <a:spLocks noChangeArrowheads="1"/>
            </p:cNvSpPr>
            <p:nvPr/>
          </p:nvSpPr>
          <p:spPr bwMode="auto">
            <a:xfrm rot="5400000">
              <a:off x="-1" y="1"/>
              <a:ext cx="1238506" cy="1238504"/>
            </a:xfrm>
            <a:custGeom>
              <a:avLst/>
              <a:gdLst>
                <a:gd name="T0" fmla="*/ 952349 w 1238506"/>
                <a:gd name="T1" fmla="*/ 633360 h 1238504"/>
                <a:gd name="T2" fmla="*/ 958327 w 1238506"/>
                <a:gd name="T3" fmla="*/ 574062 h 1238504"/>
                <a:gd name="T4" fmla="*/ 954904 w 1238506"/>
                <a:gd name="T5" fmla="*/ 540101 h 1238504"/>
                <a:gd name="T6" fmla="*/ 1191877 w 1238506"/>
                <a:gd name="T7" fmla="*/ 540102 h 1238504"/>
                <a:gd name="T8" fmla="*/ 1238506 w 1238506"/>
                <a:gd name="T9" fmla="*/ 586731 h 1238504"/>
                <a:gd name="T10" fmla="*/ 1238505 w 1238506"/>
                <a:gd name="T11" fmla="*/ 586730 h 1238504"/>
                <a:gd name="T12" fmla="*/ 1191876 w 1238506"/>
                <a:gd name="T13" fmla="*/ 633360 h 1238504"/>
                <a:gd name="T14" fmla="*/ 952349 w 1238506"/>
                <a:gd name="T15" fmla="*/ 633360 h 1238504"/>
                <a:gd name="T16" fmla="*/ 848649 w 1238506"/>
                <a:gd name="T17" fmla="*/ 321344 h 1238504"/>
                <a:gd name="T18" fmla="*/ 1021141 w 1238506"/>
                <a:gd name="T19" fmla="*/ 148853 h 1238504"/>
                <a:gd name="T20" fmla="*/ 1087085 w 1238506"/>
                <a:gd name="T21" fmla="*/ 148853 h 1238504"/>
                <a:gd name="T22" fmla="*/ 1087084 w 1238506"/>
                <a:gd name="T23" fmla="*/ 148853 h 1238504"/>
                <a:gd name="T24" fmla="*/ 1087084 w 1238506"/>
                <a:gd name="T25" fmla="*/ 214796 h 1238504"/>
                <a:gd name="T26" fmla="*/ 907206 w 1238506"/>
                <a:gd name="T27" fmla="*/ 394674 h 1238504"/>
                <a:gd name="T28" fmla="*/ 848649 w 1238506"/>
                <a:gd name="T29" fmla="*/ 321344 h 1238504"/>
                <a:gd name="T30" fmla="*/ 815456 w 1238506"/>
                <a:gd name="T31" fmla="*/ 854168 h 1238504"/>
                <a:gd name="T32" fmla="*/ 871067 w 1238506"/>
                <a:gd name="T33" fmla="*/ 802548 h 1238504"/>
                <a:gd name="T34" fmla="*/ 1046631 w 1238506"/>
                <a:gd name="T35" fmla="*/ 978112 h 1238504"/>
                <a:gd name="T36" fmla="*/ 1046631 w 1238506"/>
                <a:gd name="T37" fmla="*/ 1031728 h 1238504"/>
                <a:gd name="T38" fmla="*/ 1046631 w 1238506"/>
                <a:gd name="T39" fmla="*/ 1031727 h 1238504"/>
                <a:gd name="T40" fmla="*/ 993015 w 1238506"/>
                <a:gd name="T41" fmla="*/ 1031727 h 1238504"/>
                <a:gd name="T42" fmla="*/ 815456 w 1238506"/>
                <a:gd name="T43" fmla="*/ 854168 h 1238504"/>
                <a:gd name="T44" fmla="*/ 581116 w 1238506"/>
                <a:gd name="T45" fmla="*/ 228415 h 1238504"/>
                <a:gd name="T46" fmla="*/ 581116 w 1238506"/>
                <a:gd name="T47" fmla="*/ 36000 h 1238504"/>
                <a:gd name="T48" fmla="*/ 617116 w 1238506"/>
                <a:gd name="T49" fmla="*/ 0 h 1238504"/>
                <a:gd name="T50" fmla="*/ 653116 w 1238506"/>
                <a:gd name="T51" fmla="*/ 36000 h 1238504"/>
                <a:gd name="T52" fmla="*/ 653116 w 1238506"/>
                <a:gd name="T53" fmla="*/ 229892 h 1238504"/>
                <a:gd name="T54" fmla="*/ 609789 w 1238506"/>
                <a:gd name="T55" fmla="*/ 225524 h 1238504"/>
                <a:gd name="T56" fmla="*/ 581116 w 1238506"/>
                <a:gd name="T57" fmla="*/ 228415 h 1238504"/>
                <a:gd name="T58" fmla="*/ 581116 w 1238506"/>
                <a:gd name="T59" fmla="*/ 1202504 h 1238504"/>
                <a:gd name="T60" fmla="*/ 581116 w 1238506"/>
                <a:gd name="T61" fmla="*/ 919710 h 1238504"/>
                <a:gd name="T62" fmla="*/ 609789 w 1238506"/>
                <a:gd name="T63" fmla="*/ 922600 h 1238504"/>
                <a:gd name="T64" fmla="*/ 653116 w 1238506"/>
                <a:gd name="T65" fmla="*/ 918232 h 1238504"/>
                <a:gd name="T66" fmla="*/ 653116 w 1238506"/>
                <a:gd name="T67" fmla="*/ 1202504 h 1238504"/>
                <a:gd name="T68" fmla="*/ 617116 w 1238506"/>
                <a:gd name="T69" fmla="*/ 1238504 h 1238504"/>
                <a:gd name="T70" fmla="*/ 581116 w 1238506"/>
                <a:gd name="T71" fmla="*/ 1202504 h 1238504"/>
                <a:gd name="T72" fmla="*/ 197671 w 1238506"/>
                <a:gd name="T73" fmla="*/ 991635 h 1238504"/>
                <a:gd name="T74" fmla="*/ 211329 w 1238506"/>
                <a:gd name="T75" fmla="*/ 958662 h 1238504"/>
                <a:gd name="T76" fmla="*/ 357070 w 1238506"/>
                <a:gd name="T77" fmla="*/ 812922 h 1238504"/>
                <a:gd name="T78" fmla="*/ 430401 w 1238506"/>
                <a:gd name="T79" fmla="*/ 871479 h 1238504"/>
                <a:gd name="T80" fmla="*/ 277273 w 1238506"/>
                <a:gd name="T81" fmla="*/ 1024607 h 1238504"/>
                <a:gd name="T82" fmla="*/ 211329 w 1238506"/>
                <a:gd name="T83" fmla="*/ 1024607 h 1238504"/>
                <a:gd name="T84" fmla="*/ 197671 w 1238506"/>
                <a:gd name="T85" fmla="*/ 991635 h 1238504"/>
                <a:gd name="T86" fmla="*/ 192983 w 1238506"/>
                <a:gd name="T87" fmla="*/ 215992 h 1238504"/>
                <a:gd name="T88" fmla="*/ 204087 w 1238506"/>
                <a:gd name="T89" fmla="*/ 189184 h 1238504"/>
                <a:gd name="T90" fmla="*/ 257704 w 1238506"/>
                <a:gd name="T91" fmla="*/ 189184 h 1238504"/>
                <a:gd name="T92" fmla="*/ 381303 w 1238506"/>
                <a:gd name="T93" fmla="*/ 312784 h 1238504"/>
                <a:gd name="T94" fmla="*/ 329683 w 1238506"/>
                <a:gd name="T95" fmla="*/ 368396 h 1238504"/>
                <a:gd name="T96" fmla="*/ 204087 w 1238506"/>
                <a:gd name="T97" fmla="*/ 242800 h 1238504"/>
                <a:gd name="T98" fmla="*/ 192983 w 1238506"/>
                <a:gd name="T99" fmla="*/ 215992 h 1238504"/>
                <a:gd name="T100" fmla="*/ 0 w 1238506"/>
                <a:gd name="T101" fmla="*/ 586730 h 1238504"/>
                <a:gd name="T102" fmla="*/ 46630 w 1238506"/>
                <a:gd name="T103" fmla="*/ 540101 h 1238504"/>
                <a:gd name="T104" fmla="*/ 264675 w 1238506"/>
                <a:gd name="T105" fmla="*/ 540101 h 1238504"/>
                <a:gd name="T106" fmla="*/ 261251 w 1238506"/>
                <a:gd name="T107" fmla="*/ 574062 h 1238504"/>
                <a:gd name="T108" fmla="*/ 267229 w 1238506"/>
                <a:gd name="T109" fmla="*/ 633360 h 1238504"/>
                <a:gd name="T110" fmla="*/ 46630 w 1238506"/>
                <a:gd name="T111" fmla="*/ 633360 h 1238504"/>
                <a:gd name="T112" fmla="*/ 0 w 1238506"/>
                <a:gd name="T113" fmla="*/ 586730 h 123850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38506"/>
                <a:gd name="T172" fmla="*/ 0 h 1238504"/>
                <a:gd name="T173" fmla="*/ 1238506 w 1238506"/>
                <a:gd name="T174" fmla="*/ 1238504 h 123850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38506" h="1238504">
                  <a:moveTo>
                    <a:pt x="952349" y="633360"/>
                  </a:moveTo>
                  <a:lnTo>
                    <a:pt x="958327" y="574062"/>
                  </a:lnTo>
                  <a:cubicBezTo>
                    <a:pt x="958327" y="562545"/>
                    <a:pt x="957768" y="551159"/>
                    <a:pt x="954904" y="540101"/>
                  </a:cubicBezTo>
                  <a:cubicBezTo>
                    <a:pt x="1033895" y="540101"/>
                    <a:pt x="1112886" y="540102"/>
                    <a:pt x="1191877" y="540102"/>
                  </a:cubicBezTo>
                  <a:cubicBezTo>
                    <a:pt x="1217629" y="540102"/>
                    <a:pt x="1238506" y="560979"/>
                    <a:pt x="1238506" y="586731"/>
                  </a:cubicBezTo>
                  <a:lnTo>
                    <a:pt x="1238505" y="586730"/>
                  </a:lnTo>
                  <a:cubicBezTo>
                    <a:pt x="1238505" y="612483"/>
                    <a:pt x="1217628" y="633360"/>
                    <a:pt x="1191876" y="633360"/>
                  </a:cubicBezTo>
                  <a:lnTo>
                    <a:pt x="952349" y="633360"/>
                  </a:lnTo>
                  <a:close/>
                  <a:moveTo>
                    <a:pt x="848649" y="321344"/>
                  </a:moveTo>
                  <a:cubicBezTo>
                    <a:pt x="906147" y="263847"/>
                    <a:pt x="963644" y="206350"/>
                    <a:pt x="1021141" y="148853"/>
                  </a:cubicBezTo>
                  <a:cubicBezTo>
                    <a:pt x="1039351" y="130643"/>
                    <a:pt x="1068875" y="130643"/>
                    <a:pt x="1087085" y="148853"/>
                  </a:cubicBezTo>
                  <a:lnTo>
                    <a:pt x="1087084" y="148853"/>
                  </a:lnTo>
                  <a:cubicBezTo>
                    <a:pt x="1105294" y="167063"/>
                    <a:pt x="1105294" y="196587"/>
                    <a:pt x="1087084" y="214796"/>
                  </a:cubicBezTo>
                  <a:lnTo>
                    <a:pt x="907206" y="394674"/>
                  </a:lnTo>
                  <a:cubicBezTo>
                    <a:pt x="891942" y="366984"/>
                    <a:pt x="872030" y="342346"/>
                    <a:pt x="848649" y="321344"/>
                  </a:cubicBezTo>
                  <a:close/>
                  <a:moveTo>
                    <a:pt x="815456" y="854168"/>
                  </a:moveTo>
                  <a:cubicBezTo>
                    <a:pt x="836604" y="839927"/>
                    <a:pt x="855412" y="822640"/>
                    <a:pt x="871067" y="802548"/>
                  </a:cubicBezTo>
                  <a:cubicBezTo>
                    <a:pt x="929589" y="861069"/>
                    <a:pt x="988110" y="919590"/>
                    <a:pt x="1046631" y="978112"/>
                  </a:cubicBezTo>
                  <a:cubicBezTo>
                    <a:pt x="1061437" y="992918"/>
                    <a:pt x="1061437" y="1016922"/>
                    <a:pt x="1046631" y="1031728"/>
                  </a:cubicBezTo>
                  <a:lnTo>
                    <a:pt x="1046631" y="1031727"/>
                  </a:lnTo>
                  <a:cubicBezTo>
                    <a:pt x="1031826" y="1046533"/>
                    <a:pt x="1007821" y="1046533"/>
                    <a:pt x="993015" y="1031727"/>
                  </a:cubicBezTo>
                  <a:lnTo>
                    <a:pt x="815456" y="854168"/>
                  </a:lnTo>
                  <a:close/>
                  <a:moveTo>
                    <a:pt x="581116" y="228415"/>
                  </a:moveTo>
                  <a:lnTo>
                    <a:pt x="581116" y="36000"/>
                  </a:lnTo>
                  <a:cubicBezTo>
                    <a:pt x="581116" y="16118"/>
                    <a:pt x="597234" y="0"/>
                    <a:pt x="617116" y="0"/>
                  </a:cubicBezTo>
                  <a:cubicBezTo>
                    <a:pt x="636999" y="0"/>
                    <a:pt x="653116" y="16118"/>
                    <a:pt x="653116" y="36000"/>
                  </a:cubicBezTo>
                  <a:lnTo>
                    <a:pt x="653116" y="229892"/>
                  </a:lnTo>
                  <a:lnTo>
                    <a:pt x="609789" y="225524"/>
                  </a:lnTo>
                  <a:cubicBezTo>
                    <a:pt x="600087" y="225524"/>
                    <a:pt x="590477" y="225921"/>
                    <a:pt x="581116" y="228415"/>
                  </a:cubicBezTo>
                  <a:close/>
                  <a:moveTo>
                    <a:pt x="581116" y="1202504"/>
                  </a:moveTo>
                  <a:lnTo>
                    <a:pt x="581116" y="919710"/>
                  </a:lnTo>
                  <a:lnTo>
                    <a:pt x="609789" y="922600"/>
                  </a:lnTo>
                  <a:cubicBezTo>
                    <a:pt x="624533" y="922600"/>
                    <a:pt x="639063" y="921685"/>
                    <a:pt x="653116" y="918232"/>
                  </a:cubicBezTo>
                  <a:lnTo>
                    <a:pt x="653116" y="1202504"/>
                  </a:lnTo>
                  <a:cubicBezTo>
                    <a:pt x="653116" y="1222386"/>
                    <a:pt x="636999" y="1238504"/>
                    <a:pt x="617116" y="1238504"/>
                  </a:cubicBezTo>
                  <a:cubicBezTo>
                    <a:pt x="597234" y="1238504"/>
                    <a:pt x="581116" y="1222386"/>
                    <a:pt x="581116" y="1202504"/>
                  </a:cubicBezTo>
                  <a:close/>
                  <a:moveTo>
                    <a:pt x="197671" y="991635"/>
                  </a:moveTo>
                  <a:cubicBezTo>
                    <a:pt x="197671" y="979701"/>
                    <a:pt x="202224" y="967767"/>
                    <a:pt x="211329" y="958662"/>
                  </a:cubicBezTo>
                  <a:lnTo>
                    <a:pt x="357070" y="812922"/>
                  </a:lnTo>
                  <a:cubicBezTo>
                    <a:pt x="378072" y="836302"/>
                    <a:pt x="402710" y="856215"/>
                    <a:pt x="430401" y="871479"/>
                  </a:cubicBezTo>
                  <a:lnTo>
                    <a:pt x="277273" y="1024607"/>
                  </a:lnTo>
                  <a:cubicBezTo>
                    <a:pt x="259063" y="1042816"/>
                    <a:pt x="229539" y="1042816"/>
                    <a:pt x="211329" y="1024607"/>
                  </a:cubicBezTo>
                  <a:cubicBezTo>
                    <a:pt x="202224" y="1015502"/>
                    <a:pt x="197671" y="1003568"/>
                    <a:pt x="197671" y="991635"/>
                  </a:cubicBezTo>
                  <a:close/>
                  <a:moveTo>
                    <a:pt x="192983" y="215992"/>
                  </a:moveTo>
                  <a:cubicBezTo>
                    <a:pt x="192983" y="206290"/>
                    <a:pt x="196684" y="196587"/>
                    <a:pt x="204087" y="189184"/>
                  </a:cubicBezTo>
                  <a:cubicBezTo>
                    <a:pt x="218893" y="174378"/>
                    <a:pt x="242899" y="174378"/>
                    <a:pt x="257704" y="189184"/>
                  </a:cubicBezTo>
                  <a:lnTo>
                    <a:pt x="381303" y="312784"/>
                  </a:lnTo>
                  <a:cubicBezTo>
                    <a:pt x="361211" y="328439"/>
                    <a:pt x="343924" y="347247"/>
                    <a:pt x="329683" y="368396"/>
                  </a:cubicBezTo>
                  <a:lnTo>
                    <a:pt x="204087" y="242800"/>
                  </a:lnTo>
                  <a:cubicBezTo>
                    <a:pt x="196684" y="235397"/>
                    <a:pt x="192983" y="225695"/>
                    <a:pt x="192983" y="215992"/>
                  </a:cubicBezTo>
                  <a:close/>
                  <a:moveTo>
                    <a:pt x="0" y="586730"/>
                  </a:moveTo>
                  <a:cubicBezTo>
                    <a:pt x="0" y="560978"/>
                    <a:pt x="20877" y="540101"/>
                    <a:pt x="46630" y="540101"/>
                  </a:cubicBezTo>
                  <a:lnTo>
                    <a:pt x="264675" y="540101"/>
                  </a:lnTo>
                  <a:lnTo>
                    <a:pt x="261251" y="574062"/>
                  </a:lnTo>
                  <a:cubicBezTo>
                    <a:pt x="261251" y="594332"/>
                    <a:pt x="262981" y="614197"/>
                    <a:pt x="267229" y="633360"/>
                  </a:cubicBezTo>
                  <a:lnTo>
                    <a:pt x="46630" y="633360"/>
                  </a:lnTo>
                  <a:cubicBezTo>
                    <a:pt x="20877" y="633360"/>
                    <a:pt x="0" y="612483"/>
                    <a:pt x="0" y="586730"/>
                  </a:cubicBezTo>
                  <a:close/>
                </a:path>
              </a:pathLst>
            </a:custGeom>
            <a:solidFill>
              <a:srgbClr val="D49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47" name="椭圆 295"/>
            <p:cNvSpPr>
              <a:spLocks noChangeArrowheads="1"/>
            </p:cNvSpPr>
            <p:nvPr/>
          </p:nvSpPr>
          <p:spPr bwMode="auto">
            <a:xfrm>
              <a:off x="359760" y="305107"/>
              <a:ext cx="609364" cy="609364"/>
            </a:xfrm>
            <a:prstGeom prst="ellipse">
              <a:avLst/>
            </a:prstGeom>
            <a:solidFill>
              <a:srgbClr val="D49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3078" name="任意多边形 296"/>
          <p:cNvSpPr>
            <a:spLocks noChangeArrowheads="1"/>
          </p:cNvSpPr>
          <p:nvPr/>
        </p:nvSpPr>
        <p:spPr bwMode="auto">
          <a:xfrm>
            <a:off x="687388" y="620713"/>
            <a:ext cx="1282700" cy="444500"/>
          </a:xfrm>
          <a:custGeom>
            <a:avLst/>
            <a:gdLst>
              <a:gd name="T0" fmla="*/ 46829 w 1483473"/>
              <a:gd name="T1" fmla="*/ 374108 h 513674"/>
              <a:gd name="T2" fmla="*/ 152005 w 1483473"/>
              <a:gd name="T3" fmla="*/ 131827 h 513674"/>
              <a:gd name="T4" fmla="*/ 425460 w 1483473"/>
              <a:gd name="T5" fmla="*/ 79157 h 513674"/>
              <a:gd name="T6" fmla="*/ 730468 w 1483473"/>
              <a:gd name="T7" fmla="*/ 163429 h 513674"/>
              <a:gd name="T8" fmla="*/ 1109100 w 1483473"/>
              <a:gd name="T9" fmla="*/ 384641 h 513674"/>
              <a:gd name="T10" fmla="*/ 46829 w 1483473"/>
              <a:gd name="T11" fmla="*/ 374108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079" name="矩形 5"/>
          <p:cNvSpPr>
            <a:spLocks noChangeArrowheads="1"/>
          </p:cNvSpPr>
          <p:nvPr/>
        </p:nvSpPr>
        <p:spPr bwMode="auto">
          <a:xfrm>
            <a:off x="3060700" y="3814763"/>
            <a:ext cx="6096000" cy="139700"/>
          </a:xfrm>
          <a:custGeom>
            <a:avLst/>
            <a:gdLst>
              <a:gd name="T0" fmla="*/ 142631 w 6312986"/>
              <a:gd name="T1" fmla="*/ 0 h 140315"/>
              <a:gd name="T2" fmla="*/ 5886472 w 6312986"/>
              <a:gd name="T3" fmla="*/ 0 h 140315"/>
              <a:gd name="T4" fmla="*/ 5886472 w 6312986"/>
              <a:gd name="T5" fmla="*/ 139088 h 140315"/>
              <a:gd name="T6" fmla="*/ 0 w 6312986"/>
              <a:gd name="T7" fmla="*/ 139088 h 140315"/>
              <a:gd name="T8" fmla="*/ 142631 w 6312986"/>
              <a:gd name="T9" fmla="*/ 0 h 1403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12986"/>
              <a:gd name="T16" fmla="*/ 0 h 140315"/>
              <a:gd name="T17" fmla="*/ 6312986 w 6312986"/>
              <a:gd name="T18" fmla="*/ 140315 h 1403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12986" h="140315">
                <a:moveTo>
                  <a:pt x="152966" y="0"/>
                </a:moveTo>
                <a:lnTo>
                  <a:pt x="6312986" y="0"/>
                </a:lnTo>
                <a:lnTo>
                  <a:pt x="6312986" y="140315"/>
                </a:lnTo>
                <a:lnTo>
                  <a:pt x="0" y="140315"/>
                </a:lnTo>
                <a:lnTo>
                  <a:pt x="152966" y="0"/>
                </a:lnTo>
                <a:close/>
              </a:path>
            </a:pathLst>
          </a:custGeom>
          <a:solidFill>
            <a:srgbClr val="0551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080" name="Group 10"/>
          <p:cNvGrpSpPr/>
          <p:nvPr/>
        </p:nvGrpSpPr>
        <p:grpSpPr bwMode="auto">
          <a:xfrm>
            <a:off x="4225925" y="987425"/>
            <a:ext cx="4945063" cy="1517650"/>
            <a:chOff x="0" y="0"/>
            <a:chExt cx="4944547" cy="1517351"/>
          </a:xfrm>
        </p:grpSpPr>
        <p:sp>
          <p:nvSpPr>
            <p:cNvPr id="3134" name="任意多边形 8"/>
            <p:cNvSpPr>
              <a:spLocks noChangeArrowheads="1"/>
            </p:cNvSpPr>
            <p:nvPr/>
          </p:nvSpPr>
          <p:spPr bwMode="auto">
            <a:xfrm>
              <a:off x="452213" y="220401"/>
              <a:ext cx="4492334" cy="1296950"/>
            </a:xfrm>
            <a:custGeom>
              <a:avLst/>
              <a:gdLst>
                <a:gd name="T0" fmla="*/ 10987 w 4492334"/>
                <a:gd name="T1" fmla="*/ 0 h 1296950"/>
                <a:gd name="T2" fmla="*/ 4492334 w 4492334"/>
                <a:gd name="T3" fmla="*/ 1296950 h 1296950"/>
                <a:gd name="T4" fmla="*/ 0 w 4492334"/>
                <a:gd name="T5" fmla="*/ 74936 h 1296950"/>
                <a:gd name="T6" fmla="*/ 10987 w 4492334"/>
                <a:gd name="T7" fmla="*/ 0 h 12969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92334"/>
                <a:gd name="T13" fmla="*/ 0 h 1296950"/>
                <a:gd name="T14" fmla="*/ 4492334 w 4492334"/>
                <a:gd name="T15" fmla="*/ 1296950 h 12969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92334" h="1296950">
                  <a:moveTo>
                    <a:pt x="10987" y="0"/>
                  </a:moveTo>
                  <a:cubicBezTo>
                    <a:pt x="1685146" y="123265"/>
                    <a:pt x="3208140" y="555121"/>
                    <a:pt x="4492334" y="1296950"/>
                  </a:cubicBezTo>
                  <a:cubicBezTo>
                    <a:pt x="3126992" y="583703"/>
                    <a:pt x="1604683" y="173548"/>
                    <a:pt x="0" y="74936"/>
                  </a:cubicBezTo>
                  <a:lnTo>
                    <a:pt x="109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3135" name="Group 12"/>
            <p:cNvGrpSpPr/>
            <p:nvPr/>
          </p:nvGrpSpPr>
          <p:grpSpPr bwMode="auto">
            <a:xfrm rot="-6526732" flipH="1" flipV="1">
              <a:off x="-9335" y="9334"/>
              <a:ext cx="551019" cy="532352"/>
              <a:chOff x="0" y="0"/>
              <a:chExt cx="2652289" cy="2562439"/>
            </a:xfrm>
          </p:grpSpPr>
          <p:sp>
            <p:nvSpPr>
              <p:cNvPr id="3136" name="任意多边形 10"/>
              <p:cNvSpPr>
                <a:spLocks noChangeArrowheads="1"/>
              </p:cNvSpPr>
              <p:nvPr/>
            </p:nvSpPr>
            <p:spPr bwMode="auto">
              <a:xfrm>
                <a:off x="662461" y="518161"/>
                <a:ext cx="888738" cy="2044278"/>
              </a:xfrm>
              <a:custGeom>
                <a:avLst/>
                <a:gdLst>
                  <a:gd name="T0" fmla="*/ 747768 w 888738"/>
                  <a:gd name="T1" fmla="*/ 0 h 2044278"/>
                  <a:gd name="T2" fmla="*/ 54348 w 888738"/>
                  <a:gd name="T3" fmla="*/ 1699260 h 2044278"/>
                  <a:gd name="T4" fmla="*/ 282948 w 888738"/>
                  <a:gd name="T5" fmla="*/ 1764030 h 2044278"/>
                  <a:gd name="T6" fmla="*/ 888738 w 888738"/>
                  <a:gd name="T7" fmla="*/ 49530 h 2044278"/>
                  <a:gd name="T8" fmla="*/ 747768 w 888738"/>
                  <a:gd name="T9" fmla="*/ 0 h 2044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8738"/>
                  <a:gd name="T16" fmla="*/ 0 h 2044278"/>
                  <a:gd name="T17" fmla="*/ 888738 w 888738"/>
                  <a:gd name="T18" fmla="*/ 2044278 h 2044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8738" h="2044278">
                    <a:moveTo>
                      <a:pt x="747768" y="0"/>
                    </a:moveTo>
                    <a:lnTo>
                      <a:pt x="54348" y="1699260"/>
                    </a:lnTo>
                    <a:cubicBezTo>
                      <a:pt x="-71382" y="1995170"/>
                      <a:pt x="27678" y="2268220"/>
                      <a:pt x="282948" y="1764030"/>
                    </a:cubicBezTo>
                    <a:lnTo>
                      <a:pt x="888738" y="49530"/>
                    </a:lnTo>
                    <a:lnTo>
                      <a:pt x="747768" y="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37" name="任意多边形 11"/>
              <p:cNvSpPr>
                <a:spLocks noChangeArrowheads="1"/>
              </p:cNvSpPr>
              <p:nvPr/>
            </p:nvSpPr>
            <p:spPr bwMode="auto">
              <a:xfrm>
                <a:off x="1025419" y="1390650"/>
                <a:ext cx="1626870" cy="640080"/>
              </a:xfrm>
              <a:custGeom>
                <a:avLst/>
                <a:gdLst>
                  <a:gd name="T0" fmla="*/ 220980 w 1626870"/>
                  <a:gd name="T1" fmla="*/ 15240 h 640080"/>
                  <a:gd name="T2" fmla="*/ 1626870 w 1626870"/>
                  <a:gd name="T3" fmla="*/ 0 h 640080"/>
                  <a:gd name="T4" fmla="*/ 1588770 w 1626870"/>
                  <a:gd name="T5" fmla="*/ 125730 h 640080"/>
                  <a:gd name="T6" fmla="*/ 0 w 1626870"/>
                  <a:gd name="T7" fmla="*/ 640080 h 640080"/>
                  <a:gd name="T8" fmla="*/ 220980 w 1626870"/>
                  <a:gd name="T9" fmla="*/ 15240 h 6400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6870"/>
                  <a:gd name="T16" fmla="*/ 0 h 640080"/>
                  <a:gd name="T17" fmla="*/ 1626870 w 1626870"/>
                  <a:gd name="T18" fmla="*/ 640080 h 6400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6870" h="640080">
                    <a:moveTo>
                      <a:pt x="220980" y="15240"/>
                    </a:moveTo>
                    <a:lnTo>
                      <a:pt x="1626870" y="0"/>
                    </a:lnTo>
                    <a:lnTo>
                      <a:pt x="1588770" y="125730"/>
                    </a:lnTo>
                    <a:lnTo>
                      <a:pt x="0" y="640080"/>
                    </a:lnTo>
                    <a:lnTo>
                      <a:pt x="220980" y="1524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38" name="任意多边形 12"/>
              <p:cNvSpPr>
                <a:spLocks noChangeArrowheads="1"/>
              </p:cNvSpPr>
              <p:nvPr/>
            </p:nvSpPr>
            <p:spPr bwMode="auto">
              <a:xfrm>
                <a:off x="0" y="357748"/>
                <a:ext cx="1078230" cy="1611630"/>
              </a:xfrm>
              <a:custGeom>
                <a:avLst/>
                <a:gdLst>
                  <a:gd name="T0" fmla="*/ 1078230 w 1078230"/>
                  <a:gd name="T1" fmla="*/ 998220 h 1611630"/>
                  <a:gd name="T2" fmla="*/ 53340 w 1078230"/>
                  <a:gd name="T3" fmla="*/ 0 h 1611630"/>
                  <a:gd name="T4" fmla="*/ 0 w 1078230"/>
                  <a:gd name="T5" fmla="*/ 121920 h 1611630"/>
                  <a:gd name="T6" fmla="*/ 834390 w 1078230"/>
                  <a:gd name="T7" fmla="*/ 1611630 h 1611630"/>
                  <a:gd name="T8" fmla="*/ 1078230 w 1078230"/>
                  <a:gd name="T9" fmla="*/ 998220 h 16116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8230"/>
                  <a:gd name="T16" fmla="*/ 0 h 1611630"/>
                  <a:gd name="T17" fmla="*/ 1078230 w 1078230"/>
                  <a:gd name="T18" fmla="*/ 1611630 h 16116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8230" h="1611630">
                    <a:moveTo>
                      <a:pt x="1078230" y="998220"/>
                    </a:moveTo>
                    <a:lnTo>
                      <a:pt x="53340" y="0"/>
                    </a:lnTo>
                    <a:lnTo>
                      <a:pt x="0" y="121920"/>
                    </a:lnTo>
                    <a:lnTo>
                      <a:pt x="834390" y="1611630"/>
                    </a:lnTo>
                    <a:lnTo>
                      <a:pt x="1078230" y="99822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39" name="任意多边形 13"/>
              <p:cNvSpPr>
                <a:spLocks noChangeArrowheads="1"/>
              </p:cNvSpPr>
              <p:nvPr/>
            </p:nvSpPr>
            <p:spPr bwMode="auto">
              <a:xfrm>
                <a:off x="1063519" y="0"/>
                <a:ext cx="457200" cy="624840"/>
              </a:xfrm>
              <a:custGeom>
                <a:avLst/>
                <a:gdLst>
                  <a:gd name="T0" fmla="*/ 76200 w 457200"/>
                  <a:gd name="T1" fmla="*/ 0 h 624840"/>
                  <a:gd name="T2" fmla="*/ 0 w 457200"/>
                  <a:gd name="T3" fmla="*/ 137160 h 624840"/>
                  <a:gd name="T4" fmla="*/ 396240 w 457200"/>
                  <a:gd name="T5" fmla="*/ 624840 h 624840"/>
                  <a:gd name="T6" fmla="*/ 457200 w 457200"/>
                  <a:gd name="T7" fmla="*/ 396240 h 624840"/>
                  <a:gd name="T8" fmla="*/ 76200 w 457200"/>
                  <a:gd name="T9" fmla="*/ 0 h 6248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200"/>
                  <a:gd name="T16" fmla="*/ 0 h 624840"/>
                  <a:gd name="T17" fmla="*/ 457200 w 457200"/>
                  <a:gd name="T18" fmla="*/ 624840 h 6248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200" h="624840">
                    <a:moveTo>
                      <a:pt x="76200" y="0"/>
                    </a:moveTo>
                    <a:lnTo>
                      <a:pt x="0" y="137160"/>
                    </a:lnTo>
                    <a:lnTo>
                      <a:pt x="396240" y="624840"/>
                    </a:lnTo>
                    <a:lnTo>
                      <a:pt x="457200" y="39624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40" name="任意多边形 14"/>
              <p:cNvSpPr>
                <a:spLocks noChangeArrowheads="1"/>
              </p:cNvSpPr>
              <p:nvPr/>
            </p:nvSpPr>
            <p:spPr bwMode="auto">
              <a:xfrm>
                <a:off x="1455949" y="377190"/>
                <a:ext cx="613410" cy="251460"/>
              </a:xfrm>
              <a:custGeom>
                <a:avLst/>
                <a:gdLst>
                  <a:gd name="T0" fmla="*/ 0 w 613410"/>
                  <a:gd name="T1" fmla="*/ 251460 h 251460"/>
                  <a:gd name="T2" fmla="*/ 68580 w 613410"/>
                  <a:gd name="T3" fmla="*/ 19050 h 251460"/>
                  <a:gd name="T4" fmla="*/ 613410 w 613410"/>
                  <a:gd name="T5" fmla="*/ 0 h 251460"/>
                  <a:gd name="T6" fmla="*/ 560070 w 613410"/>
                  <a:gd name="T7" fmla="*/ 148590 h 251460"/>
                  <a:gd name="T8" fmla="*/ 0 w 613410"/>
                  <a:gd name="T9" fmla="*/ 251460 h 2514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3410"/>
                  <a:gd name="T16" fmla="*/ 0 h 251460"/>
                  <a:gd name="T17" fmla="*/ 613410 w 613410"/>
                  <a:gd name="T18" fmla="*/ 251460 h 2514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3410" h="251460">
                    <a:moveTo>
                      <a:pt x="0" y="251460"/>
                    </a:moveTo>
                    <a:lnTo>
                      <a:pt x="68580" y="19050"/>
                    </a:lnTo>
                    <a:lnTo>
                      <a:pt x="613410" y="0"/>
                    </a:lnTo>
                    <a:lnTo>
                      <a:pt x="560070" y="148590"/>
                    </a:lnTo>
                    <a:lnTo>
                      <a:pt x="0" y="25146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41" name="矩形 15"/>
              <p:cNvSpPr>
                <a:spLocks noChangeArrowheads="1"/>
              </p:cNvSpPr>
              <p:nvPr/>
            </p:nvSpPr>
            <p:spPr bwMode="auto">
              <a:xfrm rot="2551044">
                <a:off x="337150" y="985957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2" name="矩形 16"/>
              <p:cNvSpPr>
                <a:spLocks noChangeArrowheads="1"/>
              </p:cNvSpPr>
              <p:nvPr/>
            </p:nvSpPr>
            <p:spPr bwMode="auto">
              <a:xfrm rot="2551044">
                <a:off x="562288" y="1404731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3" name="矩形 17"/>
              <p:cNvSpPr>
                <a:spLocks noChangeArrowheads="1"/>
              </p:cNvSpPr>
              <p:nvPr/>
            </p:nvSpPr>
            <p:spPr bwMode="auto">
              <a:xfrm rot="1048279">
                <a:off x="1371864" y="1720123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4" name="矩形 18"/>
              <p:cNvSpPr>
                <a:spLocks noChangeArrowheads="1"/>
              </p:cNvSpPr>
              <p:nvPr/>
            </p:nvSpPr>
            <p:spPr bwMode="auto">
              <a:xfrm rot="1048279">
                <a:off x="1779351" y="1563994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5" name="任意多边形 19"/>
              <p:cNvSpPr>
                <a:spLocks noChangeArrowheads="1"/>
              </p:cNvSpPr>
              <p:nvPr/>
            </p:nvSpPr>
            <p:spPr bwMode="auto">
              <a:xfrm>
                <a:off x="710554" y="358513"/>
                <a:ext cx="846267" cy="2030007"/>
              </a:xfrm>
              <a:custGeom>
                <a:avLst/>
                <a:gdLst>
                  <a:gd name="T0" fmla="*/ 747714 w 846267"/>
                  <a:gd name="T1" fmla="*/ 0 h 2030007"/>
                  <a:gd name="T2" fmla="*/ 846267 w 846267"/>
                  <a:gd name="T3" fmla="*/ 34627 h 2030007"/>
                  <a:gd name="T4" fmla="*/ 24639 w 846267"/>
                  <a:gd name="T5" fmla="*/ 2030007 h 2030007"/>
                  <a:gd name="T6" fmla="*/ 54294 w 846267"/>
                  <a:gd name="T7" fmla="*/ 1699260 h 2030007"/>
                  <a:gd name="T8" fmla="*/ 747714 w 846267"/>
                  <a:gd name="T9" fmla="*/ 0 h 2030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6267"/>
                  <a:gd name="T16" fmla="*/ 0 h 2030007"/>
                  <a:gd name="T17" fmla="*/ 846267 w 846267"/>
                  <a:gd name="T18" fmla="*/ 2030007 h 20300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6267" h="2030007">
                    <a:moveTo>
                      <a:pt x="747714" y="0"/>
                    </a:moveTo>
                    <a:lnTo>
                      <a:pt x="846267" y="34627"/>
                    </a:lnTo>
                    <a:lnTo>
                      <a:pt x="24639" y="2030007"/>
                    </a:lnTo>
                    <a:cubicBezTo>
                      <a:pt x="-15084" y="1986304"/>
                      <a:pt x="-7875" y="1845577"/>
                      <a:pt x="54294" y="1699260"/>
                    </a:cubicBezTo>
                    <a:lnTo>
                      <a:pt x="747714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3082" name="Group 24"/>
          <p:cNvGrpSpPr/>
          <p:nvPr/>
        </p:nvGrpSpPr>
        <p:grpSpPr bwMode="auto">
          <a:xfrm>
            <a:off x="3492500" y="3486150"/>
            <a:ext cx="409575" cy="355600"/>
            <a:chOff x="0" y="0"/>
            <a:chExt cx="795907" cy="692904"/>
          </a:xfrm>
        </p:grpSpPr>
        <p:sp>
          <p:nvSpPr>
            <p:cNvPr id="3122" name="Rectangle 35"/>
            <p:cNvSpPr>
              <a:spLocks noChangeArrowheads="1"/>
            </p:cNvSpPr>
            <p:nvPr/>
          </p:nvSpPr>
          <p:spPr bwMode="auto">
            <a:xfrm>
              <a:off x="507508" y="322107"/>
              <a:ext cx="61800" cy="337089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3" name="Oval 36"/>
            <p:cNvSpPr>
              <a:spLocks noChangeArrowheads="1"/>
            </p:cNvSpPr>
            <p:nvPr/>
          </p:nvSpPr>
          <p:spPr bwMode="auto">
            <a:xfrm>
              <a:off x="338963" y="0"/>
              <a:ext cx="402635" cy="402634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4" name="Freeform 37"/>
            <p:cNvSpPr>
              <a:spLocks noChangeArrowheads="1"/>
            </p:cNvSpPr>
            <p:nvPr/>
          </p:nvSpPr>
          <p:spPr bwMode="auto">
            <a:xfrm>
              <a:off x="338963" y="0"/>
              <a:ext cx="194763" cy="402634"/>
            </a:xfrm>
            <a:custGeom>
              <a:avLst/>
              <a:gdLst>
                <a:gd name="T0" fmla="*/ 862105140 w 44"/>
                <a:gd name="T1" fmla="*/ 0 h 91"/>
                <a:gd name="T2" fmla="*/ 0 w 44"/>
                <a:gd name="T3" fmla="*/ 900524125 h 91"/>
                <a:gd name="T4" fmla="*/ 862105140 w 44"/>
                <a:gd name="T5" fmla="*/ 1781474043 h 91"/>
                <a:gd name="T6" fmla="*/ 862105140 w 44"/>
                <a:gd name="T7" fmla="*/ 0 h 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"/>
                <a:gd name="T13" fmla="*/ 0 h 91"/>
                <a:gd name="T14" fmla="*/ 44 w 44"/>
                <a:gd name="T15" fmla="*/ 91 h 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" h="91">
                  <a:moveTo>
                    <a:pt x="44" y="0"/>
                  </a:moveTo>
                  <a:cubicBezTo>
                    <a:pt x="20" y="1"/>
                    <a:pt x="0" y="21"/>
                    <a:pt x="0" y="46"/>
                  </a:cubicBezTo>
                  <a:cubicBezTo>
                    <a:pt x="0" y="71"/>
                    <a:pt x="20" y="91"/>
                    <a:pt x="44" y="91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5" name="Rectangle 38"/>
            <p:cNvSpPr>
              <a:spLocks noChangeArrowheads="1"/>
            </p:cNvSpPr>
            <p:nvPr/>
          </p:nvSpPr>
          <p:spPr bwMode="auto">
            <a:xfrm>
              <a:off x="136709" y="387652"/>
              <a:ext cx="48691" cy="271544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6" name="Oval 39"/>
            <p:cNvSpPr>
              <a:spLocks noChangeArrowheads="1"/>
            </p:cNvSpPr>
            <p:nvPr/>
          </p:nvSpPr>
          <p:spPr bwMode="auto">
            <a:xfrm>
              <a:off x="0" y="131090"/>
              <a:ext cx="318363" cy="320234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7" name="Freeform 40"/>
            <p:cNvSpPr>
              <a:spLocks noChangeArrowheads="1"/>
            </p:cNvSpPr>
            <p:nvPr/>
          </p:nvSpPr>
          <p:spPr bwMode="auto">
            <a:xfrm>
              <a:off x="0" y="131090"/>
              <a:ext cx="153563" cy="320234"/>
            </a:xfrm>
            <a:custGeom>
              <a:avLst/>
              <a:gdLst>
                <a:gd name="T0" fmla="*/ 673759856 w 35"/>
                <a:gd name="T1" fmla="*/ 0 h 72"/>
                <a:gd name="T2" fmla="*/ 0 w 35"/>
                <a:gd name="T3" fmla="*/ 712151491 h 72"/>
                <a:gd name="T4" fmla="*/ 673759856 w 35"/>
                <a:gd name="T5" fmla="*/ 1424302983 h 72"/>
                <a:gd name="T6" fmla="*/ 673759856 w 35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72"/>
                <a:gd name="T14" fmla="*/ 35 w 35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72">
                  <a:moveTo>
                    <a:pt x="35" y="0"/>
                  </a:moveTo>
                  <a:cubicBezTo>
                    <a:pt x="16" y="1"/>
                    <a:pt x="0" y="17"/>
                    <a:pt x="0" y="36"/>
                  </a:cubicBezTo>
                  <a:cubicBezTo>
                    <a:pt x="0" y="56"/>
                    <a:pt x="16" y="72"/>
                    <a:pt x="35" y="72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8" name="Rectangle 41"/>
            <p:cNvSpPr>
              <a:spLocks noChangeArrowheads="1"/>
            </p:cNvSpPr>
            <p:nvPr/>
          </p:nvSpPr>
          <p:spPr bwMode="auto">
            <a:xfrm>
              <a:off x="707889" y="565559"/>
              <a:ext cx="20600" cy="127345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9" name="Oval 42"/>
            <p:cNvSpPr>
              <a:spLocks noChangeArrowheads="1"/>
            </p:cNvSpPr>
            <p:nvPr/>
          </p:nvSpPr>
          <p:spPr bwMode="auto">
            <a:xfrm>
              <a:off x="640471" y="445706"/>
              <a:ext cx="155436" cy="151690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30" name="Freeform 43"/>
            <p:cNvSpPr>
              <a:spLocks noChangeArrowheads="1"/>
            </p:cNvSpPr>
            <p:nvPr/>
          </p:nvSpPr>
          <p:spPr bwMode="auto">
            <a:xfrm>
              <a:off x="640471" y="445706"/>
              <a:ext cx="74909" cy="151690"/>
            </a:xfrm>
            <a:custGeom>
              <a:avLst/>
              <a:gdLst>
                <a:gd name="T0" fmla="*/ 330079899 w 17"/>
                <a:gd name="T1" fmla="*/ 0 h 34"/>
                <a:gd name="T2" fmla="*/ 0 w 17"/>
                <a:gd name="T3" fmla="*/ 338380237 h 34"/>
                <a:gd name="T4" fmla="*/ 330079899 w 17"/>
                <a:gd name="T5" fmla="*/ 676760474 h 34"/>
                <a:gd name="T6" fmla="*/ 330079899 w 17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4"/>
                <a:gd name="T14" fmla="*/ 17 w 17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4">
                  <a:moveTo>
                    <a:pt x="17" y="0"/>
                  </a:move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1" name="Rectangle 44"/>
            <p:cNvSpPr>
              <a:spLocks noChangeArrowheads="1"/>
            </p:cNvSpPr>
            <p:nvPr/>
          </p:nvSpPr>
          <p:spPr bwMode="auto">
            <a:xfrm>
              <a:off x="410126" y="565559"/>
              <a:ext cx="22473" cy="127345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32" name="Oval 45"/>
            <p:cNvSpPr>
              <a:spLocks noChangeArrowheads="1"/>
            </p:cNvSpPr>
            <p:nvPr/>
          </p:nvSpPr>
          <p:spPr bwMode="auto">
            <a:xfrm>
              <a:off x="348326" y="445706"/>
              <a:ext cx="149818" cy="151690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33" name="Freeform 46"/>
            <p:cNvSpPr>
              <a:spLocks noChangeArrowheads="1"/>
            </p:cNvSpPr>
            <p:nvPr/>
          </p:nvSpPr>
          <p:spPr bwMode="auto">
            <a:xfrm>
              <a:off x="348326" y="445706"/>
              <a:ext cx="71163" cy="151690"/>
            </a:xfrm>
            <a:custGeom>
              <a:avLst/>
              <a:gdLst>
                <a:gd name="T0" fmla="*/ 316510786 w 16"/>
                <a:gd name="T1" fmla="*/ 0 h 34"/>
                <a:gd name="T2" fmla="*/ 0 w 16"/>
                <a:gd name="T3" fmla="*/ 338380237 h 34"/>
                <a:gd name="T4" fmla="*/ 316510786 w 16"/>
                <a:gd name="T5" fmla="*/ 676760474 h 34"/>
                <a:gd name="T6" fmla="*/ 316510786 w 16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4"/>
                <a:gd name="T14" fmla="*/ 16 w 16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4">
                  <a:moveTo>
                    <a:pt x="16" y="0"/>
                  </a:moveTo>
                  <a:cubicBezTo>
                    <a:pt x="7" y="0"/>
                    <a:pt x="0" y="8"/>
                    <a:pt x="0" y="17"/>
                  </a:cubicBezTo>
                  <a:cubicBezTo>
                    <a:pt x="0" y="26"/>
                    <a:pt x="7" y="34"/>
                    <a:pt x="16" y="34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3" name="Group 37"/>
          <p:cNvGrpSpPr/>
          <p:nvPr/>
        </p:nvGrpSpPr>
        <p:grpSpPr bwMode="auto">
          <a:xfrm>
            <a:off x="5562600" y="2659063"/>
            <a:ext cx="3354388" cy="1155700"/>
            <a:chOff x="0" y="0"/>
            <a:chExt cx="5275952" cy="1817717"/>
          </a:xfrm>
        </p:grpSpPr>
        <p:grpSp>
          <p:nvGrpSpPr>
            <p:cNvPr id="3103" name="Group 38"/>
            <p:cNvGrpSpPr/>
            <p:nvPr/>
          </p:nvGrpSpPr>
          <p:grpSpPr bwMode="auto">
            <a:xfrm>
              <a:off x="3408690" y="325536"/>
              <a:ext cx="502418" cy="1492181"/>
              <a:chOff x="0" y="0"/>
              <a:chExt cx="502418" cy="1492181"/>
            </a:xfrm>
          </p:grpSpPr>
          <p:sp>
            <p:nvSpPr>
              <p:cNvPr id="3119" name="矩形 33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30629" cy="1487156"/>
              </a:xfrm>
              <a:prstGeom prst="rect">
                <a:avLst/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20" name="任意多边形 336"/>
              <p:cNvSpPr>
                <a:spLocks noChangeArrowheads="1"/>
              </p:cNvSpPr>
              <p:nvPr/>
            </p:nvSpPr>
            <p:spPr bwMode="auto">
              <a:xfrm>
                <a:off x="50242" y="5025"/>
                <a:ext cx="256233" cy="1482131"/>
              </a:xfrm>
              <a:custGeom>
                <a:avLst/>
                <a:gdLst>
                  <a:gd name="T0" fmla="*/ 0 w 256233"/>
                  <a:gd name="T1" fmla="*/ 0 h 1482131"/>
                  <a:gd name="T2" fmla="*/ 195943 w 256233"/>
                  <a:gd name="T3" fmla="*/ 180870 h 1482131"/>
                  <a:gd name="T4" fmla="*/ 256233 w 256233"/>
                  <a:gd name="T5" fmla="*/ 1482131 h 1482131"/>
                  <a:gd name="T6" fmla="*/ 80387 w 256233"/>
                  <a:gd name="T7" fmla="*/ 1477107 h 1482131"/>
                  <a:gd name="T8" fmla="*/ 0 w 256233"/>
                  <a:gd name="T9" fmla="*/ 0 h 14821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6233"/>
                  <a:gd name="T16" fmla="*/ 0 h 1482131"/>
                  <a:gd name="T17" fmla="*/ 256233 w 256233"/>
                  <a:gd name="T18" fmla="*/ 1482131 h 14821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6233" h="1482131">
                    <a:moveTo>
                      <a:pt x="0" y="0"/>
                    </a:moveTo>
                    <a:lnTo>
                      <a:pt x="195943" y="180870"/>
                    </a:lnTo>
                    <a:lnTo>
                      <a:pt x="256233" y="1482131"/>
                    </a:lnTo>
                    <a:lnTo>
                      <a:pt x="80387" y="1477107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21" name="任意多边形 337"/>
              <p:cNvSpPr>
                <a:spLocks noChangeArrowheads="1"/>
              </p:cNvSpPr>
              <p:nvPr/>
            </p:nvSpPr>
            <p:spPr bwMode="auto">
              <a:xfrm>
                <a:off x="241161" y="150726"/>
                <a:ext cx="261257" cy="1341455"/>
              </a:xfrm>
              <a:custGeom>
                <a:avLst/>
                <a:gdLst>
                  <a:gd name="T0" fmla="*/ 0 w 261257"/>
                  <a:gd name="T1" fmla="*/ 35169 h 1341455"/>
                  <a:gd name="T2" fmla="*/ 190918 w 261257"/>
                  <a:gd name="T3" fmla="*/ 0 h 1341455"/>
                  <a:gd name="T4" fmla="*/ 261257 w 261257"/>
                  <a:gd name="T5" fmla="*/ 1336430 h 1341455"/>
                  <a:gd name="T6" fmla="*/ 60290 w 261257"/>
                  <a:gd name="T7" fmla="*/ 1341455 h 1341455"/>
                  <a:gd name="T8" fmla="*/ 0 w 261257"/>
                  <a:gd name="T9" fmla="*/ 35169 h 1341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1257"/>
                  <a:gd name="T16" fmla="*/ 0 h 1341455"/>
                  <a:gd name="T17" fmla="*/ 261257 w 261257"/>
                  <a:gd name="T18" fmla="*/ 1341455 h 1341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1257" h="1341455">
                    <a:moveTo>
                      <a:pt x="0" y="35169"/>
                    </a:moveTo>
                    <a:lnTo>
                      <a:pt x="190918" y="0"/>
                    </a:lnTo>
                    <a:lnTo>
                      <a:pt x="261257" y="1336430"/>
                    </a:lnTo>
                    <a:lnTo>
                      <a:pt x="60290" y="1341455"/>
                    </a:lnTo>
                    <a:lnTo>
                      <a:pt x="0" y="35169"/>
                    </a:lnTo>
                    <a:close/>
                  </a:path>
                </a:pathLst>
              </a:custGeom>
              <a:blipFill dpi="0" rotWithShape="1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104" name="任意多边形 318"/>
            <p:cNvSpPr>
              <a:spLocks noChangeArrowheads="1"/>
            </p:cNvSpPr>
            <p:nvPr/>
          </p:nvSpPr>
          <p:spPr bwMode="auto">
            <a:xfrm>
              <a:off x="2087442" y="0"/>
              <a:ext cx="395974" cy="1817717"/>
            </a:xfrm>
            <a:custGeom>
              <a:avLst/>
              <a:gdLst>
                <a:gd name="T0" fmla="*/ 32336 w 395974"/>
                <a:gd name="T1" fmla="*/ 41968 h 1817717"/>
                <a:gd name="T2" fmla="*/ 32336 w 395974"/>
                <a:gd name="T3" fmla="*/ 87687 h 1817717"/>
                <a:gd name="T4" fmla="*/ 212849 w 395974"/>
                <a:gd name="T5" fmla="*/ 87687 h 1817717"/>
                <a:gd name="T6" fmla="*/ 212849 w 395974"/>
                <a:gd name="T7" fmla="*/ 41968 h 1817717"/>
                <a:gd name="T8" fmla="*/ 32336 w 395974"/>
                <a:gd name="T9" fmla="*/ 41968 h 1817717"/>
                <a:gd name="T10" fmla="*/ 210589 w 395974"/>
                <a:gd name="T11" fmla="*/ 0 h 1817717"/>
                <a:gd name="T12" fmla="*/ 354676 w 395974"/>
                <a:gd name="T13" fmla="*/ 60960 h 1817717"/>
                <a:gd name="T14" fmla="*/ 387927 w 395974"/>
                <a:gd name="T15" fmla="*/ 110837 h 1817717"/>
                <a:gd name="T16" fmla="*/ 395974 w 395974"/>
                <a:gd name="T17" fmla="*/ 1817717 h 1817717"/>
                <a:gd name="T18" fmla="*/ 4883 w 395974"/>
                <a:gd name="T19" fmla="*/ 1816473 h 1817717"/>
                <a:gd name="T20" fmla="*/ 0 w 395974"/>
                <a:gd name="T21" fmla="*/ 11084 h 1817717"/>
                <a:gd name="T22" fmla="*/ 210589 w 395974"/>
                <a:gd name="T23" fmla="*/ 0 h 18177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5974"/>
                <a:gd name="T37" fmla="*/ 0 h 1817717"/>
                <a:gd name="T38" fmla="*/ 395974 w 395974"/>
                <a:gd name="T39" fmla="*/ 1817717 h 18177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5974" h="1817717">
                  <a:moveTo>
                    <a:pt x="32336" y="41968"/>
                  </a:moveTo>
                  <a:lnTo>
                    <a:pt x="32336" y="87687"/>
                  </a:lnTo>
                  <a:lnTo>
                    <a:pt x="212849" y="87687"/>
                  </a:lnTo>
                  <a:lnTo>
                    <a:pt x="212849" y="41968"/>
                  </a:lnTo>
                  <a:lnTo>
                    <a:pt x="32336" y="41968"/>
                  </a:lnTo>
                  <a:close/>
                  <a:moveTo>
                    <a:pt x="210589" y="0"/>
                  </a:moveTo>
                  <a:lnTo>
                    <a:pt x="354676" y="60960"/>
                  </a:lnTo>
                  <a:lnTo>
                    <a:pt x="387927" y="110837"/>
                  </a:lnTo>
                  <a:cubicBezTo>
                    <a:pt x="390609" y="679797"/>
                    <a:pt x="393292" y="1248757"/>
                    <a:pt x="395974" y="1817717"/>
                  </a:cubicBezTo>
                  <a:lnTo>
                    <a:pt x="4883" y="1816473"/>
                  </a:lnTo>
                  <a:cubicBezTo>
                    <a:pt x="3255" y="1208327"/>
                    <a:pt x="1628" y="619230"/>
                    <a:pt x="0" y="11084"/>
                  </a:cubicBezTo>
                  <a:lnTo>
                    <a:pt x="210589" y="0"/>
                  </a:ln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5" name="矩形 319"/>
            <p:cNvSpPr>
              <a:spLocks noChangeArrowheads="1"/>
            </p:cNvSpPr>
            <p:nvPr/>
          </p:nvSpPr>
          <p:spPr bwMode="auto">
            <a:xfrm>
              <a:off x="1716964" y="1372370"/>
              <a:ext cx="148281" cy="445347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06" name="任意多边形 320"/>
            <p:cNvSpPr>
              <a:spLocks noChangeArrowheads="1"/>
            </p:cNvSpPr>
            <p:nvPr/>
          </p:nvSpPr>
          <p:spPr bwMode="auto">
            <a:xfrm>
              <a:off x="4296699" y="515755"/>
              <a:ext cx="351692" cy="1301962"/>
            </a:xfrm>
            <a:custGeom>
              <a:avLst/>
              <a:gdLst>
                <a:gd name="T0" fmla="*/ 0 w 351692"/>
                <a:gd name="T1" fmla="*/ 0 h 1301962"/>
                <a:gd name="T2" fmla="*/ 216040 w 351692"/>
                <a:gd name="T3" fmla="*/ 130629 h 1301962"/>
                <a:gd name="T4" fmla="*/ 237712 w 351692"/>
                <a:gd name="T5" fmla="*/ 362835 h 1301962"/>
                <a:gd name="T6" fmla="*/ 276329 w 351692"/>
                <a:gd name="T7" fmla="*/ 372489 h 1301962"/>
                <a:gd name="T8" fmla="*/ 351692 w 351692"/>
                <a:gd name="T9" fmla="*/ 1286889 h 1301962"/>
                <a:gd name="T10" fmla="*/ 60290 w 351692"/>
                <a:gd name="T11" fmla="*/ 1301962 h 1301962"/>
                <a:gd name="T12" fmla="*/ 40124 w 351692"/>
                <a:gd name="T13" fmla="*/ 507442 h 1301962"/>
                <a:gd name="T14" fmla="*/ 0 w 351692"/>
                <a:gd name="T15" fmla="*/ 507442 h 1301962"/>
                <a:gd name="T16" fmla="*/ 0 w 351692"/>
                <a:gd name="T17" fmla="*/ 0 h 13019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1692"/>
                <a:gd name="T28" fmla="*/ 0 h 1301962"/>
                <a:gd name="T29" fmla="*/ 351692 w 351692"/>
                <a:gd name="T30" fmla="*/ 1301962 h 13019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1692" h="1301962">
                  <a:moveTo>
                    <a:pt x="0" y="0"/>
                  </a:moveTo>
                  <a:lnTo>
                    <a:pt x="216040" y="130629"/>
                  </a:lnTo>
                  <a:lnTo>
                    <a:pt x="237712" y="362835"/>
                  </a:lnTo>
                  <a:lnTo>
                    <a:pt x="276329" y="372489"/>
                  </a:lnTo>
                  <a:lnTo>
                    <a:pt x="351692" y="1286889"/>
                  </a:lnTo>
                  <a:lnTo>
                    <a:pt x="60290" y="1301962"/>
                  </a:lnTo>
                  <a:lnTo>
                    <a:pt x="40124" y="507442"/>
                  </a:lnTo>
                  <a:lnTo>
                    <a:pt x="0" y="507442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7" name="矩形 321"/>
            <p:cNvSpPr>
              <a:spLocks noChangeArrowheads="1"/>
            </p:cNvSpPr>
            <p:nvPr/>
          </p:nvSpPr>
          <p:spPr bwMode="auto">
            <a:xfrm>
              <a:off x="4893140" y="531110"/>
              <a:ext cx="211647" cy="1286607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08" name="矩形 31"/>
            <p:cNvSpPr>
              <a:spLocks noChangeArrowheads="1"/>
            </p:cNvSpPr>
            <p:nvPr/>
          </p:nvSpPr>
          <p:spPr bwMode="auto">
            <a:xfrm>
              <a:off x="1323329" y="1126452"/>
              <a:ext cx="183570" cy="691265"/>
            </a:xfrm>
            <a:custGeom>
              <a:avLst/>
              <a:gdLst>
                <a:gd name="T0" fmla="*/ 0 w 183570"/>
                <a:gd name="T1" fmla="*/ 0 h 691265"/>
                <a:gd name="T2" fmla="*/ 183570 w 183570"/>
                <a:gd name="T3" fmla="*/ 53340 h 691265"/>
                <a:gd name="T4" fmla="*/ 183570 w 183570"/>
                <a:gd name="T5" fmla="*/ 691265 h 691265"/>
                <a:gd name="T6" fmla="*/ 0 w 183570"/>
                <a:gd name="T7" fmla="*/ 691265 h 691265"/>
                <a:gd name="T8" fmla="*/ 0 w 183570"/>
                <a:gd name="T9" fmla="*/ 0 h 6912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3570"/>
                <a:gd name="T16" fmla="*/ 0 h 691265"/>
                <a:gd name="T17" fmla="*/ 183570 w 183570"/>
                <a:gd name="T18" fmla="*/ 691265 h 6912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3570" h="691265">
                  <a:moveTo>
                    <a:pt x="0" y="0"/>
                  </a:moveTo>
                  <a:lnTo>
                    <a:pt x="183570" y="53340"/>
                  </a:lnTo>
                  <a:lnTo>
                    <a:pt x="183570" y="691265"/>
                  </a:lnTo>
                  <a:lnTo>
                    <a:pt x="0" y="691265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9" name="任意多边形 323"/>
            <p:cNvSpPr>
              <a:spLocks noChangeArrowheads="1"/>
            </p:cNvSpPr>
            <p:nvPr/>
          </p:nvSpPr>
          <p:spPr bwMode="auto">
            <a:xfrm>
              <a:off x="1500213" y="1127258"/>
              <a:ext cx="216750" cy="690459"/>
            </a:xfrm>
            <a:custGeom>
              <a:avLst/>
              <a:gdLst>
                <a:gd name="T0" fmla="*/ 2942 w 229500"/>
                <a:gd name="T1" fmla="*/ 148434 h 704336"/>
                <a:gd name="T2" fmla="*/ 44890 w 229500"/>
                <a:gd name="T3" fmla="*/ 94997 h 704336"/>
                <a:gd name="T4" fmla="*/ 61423 w 229500"/>
                <a:gd name="T5" fmla="*/ 94997 h 704336"/>
                <a:gd name="T6" fmla="*/ 83466 w 229500"/>
                <a:gd name="T7" fmla="*/ 5938 h 704336"/>
                <a:gd name="T8" fmla="*/ 204708 w 229500"/>
                <a:gd name="T9" fmla="*/ 0 h 704336"/>
                <a:gd name="T10" fmla="*/ 193687 w 229500"/>
                <a:gd name="T11" fmla="*/ 676855 h 704336"/>
                <a:gd name="T12" fmla="*/ 2715 w 229500"/>
                <a:gd name="T13" fmla="*/ 675322 h 704336"/>
                <a:gd name="T14" fmla="*/ 2942 w 229500"/>
                <a:gd name="T15" fmla="*/ 148434 h 704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9500"/>
                <a:gd name="T25" fmla="*/ 0 h 704336"/>
                <a:gd name="T26" fmla="*/ 229500 w 229500"/>
                <a:gd name="T27" fmla="*/ 704336 h 704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9500" h="704336">
                  <a:moveTo>
                    <a:pt x="3298" y="154460"/>
                  </a:moveTo>
                  <a:lnTo>
                    <a:pt x="50327" y="98854"/>
                  </a:lnTo>
                  <a:lnTo>
                    <a:pt x="68862" y="98854"/>
                  </a:lnTo>
                  <a:lnTo>
                    <a:pt x="93575" y="6179"/>
                  </a:lnTo>
                  <a:lnTo>
                    <a:pt x="229500" y="0"/>
                  </a:lnTo>
                  <a:lnTo>
                    <a:pt x="217143" y="704336"/>
                  </a:lnTo>
                  <a:lnTo>
                    <a:pt x="3044" y="702741"/>
                  </a:lnTo>
                  <a:cubicBezTo>
                    <a:pt x="5104" y="521509"/>
                    <a:pt x="-4940" y="348049"/>
                    <a:pt x="3298" y="154460"/>
                  </a:cubicBez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110" name="Group 48"/>
            <p:cNvGrpSpPr/>
            <p:nvPr/>
          </p:nvGrpSpPr>
          <p:grpSpPr bwMode="auto">
            <a:xfrm>
              <a:off x="0" y="182454"/>
              <a:ext cx="858757" cy="1635263"/>
              <a:chOff x="0" y="0"/>
              <a:chExt cx="858757" cy="1635263"/>
            </a:xfrm>
          </p:grpSpPr>
          <p:sp>
            <p:nvSpPr>
              <p:cNvPr id="3113" name="任意多边形 327"/>
              <p:cNvSpPr>
                <a:spLocks noChangeArrowheads="1"/>
              </p:cNvSpPr>
              <p:nvPr/>
            </p:nvSpPr>
            <p:spPr bwMode="auto">
              <a:xfrm>
                <a:off x="0" y="314857"/>
                <a:ext cx="191411" cy="872515"/>
              </a:xfrm>
              <a:custGeom>
                <a:avLst/>
                <a:gdLst>
                  <a:gd name="T0" fmla="*/ 2613 w 191411"/>
                  <a:gd name="T1" fmla="*/ 871614 h 872515"/>
                  <a:gd name="T2" fmla="*/ 0 w 191411"/>
                  <a:gd name="T3" fmla="*/ 0 h 872515"/>
                  <a:gd name="T4" fmla="*/ 92598 w 191411"/>
                  <a:gd name="T5" fmla="*/ 0 h 872515"/>
                  <a:gd name="T6" fmla="*/ 81023 w 191411"/>
                  <a:gd name="T7" fmla="*/ 208345 h 872515"/>
                  <a:gd name="T8" fmla="*/ 185195 w 191411"/>
                  <a:gd name="T9" fmla="*/ 208345 h 872515"/>
                  <a:gd name="T10" fmla="*/ 191411 w 191411"/>
                  <a:gd name="T11" fmla="*/ 872515 h 872515"/>
                  <a:gd name="T12" fmla="*/ 2613 w 191411"/>
                  <a:gd name="T13" fmla="*/ 871614 h 8725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1411"/>
                  <a:gd name="T22" fmla="*/ 0 h 872515"/>
                  <a:gd name="T23" fmla="*/ 191411 w 191411"/>
                  <a:gd name="T24" fmla="*/ 872515 h 8725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1411" h="872515">
                    <a:moveTo>
                      <a:pt x="2613" y="871614"/>
                    </a:moveTo>
                    <a:lnTo>
                      <a:pt x="0" y="0"/>
                    </a:lnTo>
                    <a:lnTo>
                      <a:pt x="92598" y="0"/>
                    </a:lnTo>
                    <a:lnTo>
                      <a:pt x="81023" y="208345"/>
                    </a:lnTo>
                    <a:lnTo>
                      <a:pt x="185195" y="208345"/>
                    </a:lnTo>
                    <a:lnTo>
                      <a:pt x="191411" y="872515"/>
                    </a:lnTo>
                    <a:lnTo>
                      <a:pt x="2613" y="8716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4" name="任意多边形 328"/>
              <p:cNvSpPr>
                <a:spLocks noChangeArrowheads="1"/>
              </p:cNvSpPr>
              <p:nvPr/>
            </p:nvSpPr>
            <p:spPr bwMode="auto">
              <a:xfrm>
                <a:off x="92598" y="338006"/>
                <a:ext cx="81023" cy="231493"/>
              </a:xfrm>
              <a:custGeom>
                <a:avLst/>
                <a:gdLst>
                  <a:gd name="T0" fmla="*/ 11574 w 81023"/>
                  <a:gd name="T1" fmla="*/ 0 h 231493"/>
                  <a:gd name="T2" fmla="*/ 81023 w 81023"/>
                  <a:gd name="T3" fmla="*/ 0 h 231493"/>
                  <a:gd name="T4" fmla="*/ 81023 w 81023"/>
                  <a:gd name="T5" fmla="*/ 231493 h 231493"/>
                  <a:gd name="T6" fmla="*/ 0 w 81023"/>
                  <a:gd name="T7" fmla="*/ 219919 h 231493"/>
                  <a:gd name="T8" fmla="*/ 11574 w 81023"/>
                  <a:gd name="T9" fmla="*/ 0 h 2314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023"/>
                  <a:gd name="T16" fmla="*/ 0 h 231493"/>
                  <a:gd name="T17" fmla="*/ 81023 w 81023"/>
                  <a:gd name="T18" fmla="*/ 231493 h 2314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023" h="231493">
                    <a:moveTo>
                      <a:pt x="11574" y="0"/>
                    </a:moveTo>
                    <a:lnTo>
                      <a:pt x="81023" y="0"/>
                    </a:lnTo>
                    <a:lnTo>
                      <a:pt x="81023" y="231493"/>
                    </a:lnTo>
                    <a:lnTo>
                      <a:pt x="0" y="219919"/>
                    </a:lnTo>
                    <a:lnTo>
                      <a:pt x="1157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5" name="任意多边形 329"/>
              <p:cNvSpPr>
                <a:spLocks noChangeArrowheads="1"/>
              </p:cNvSpPr>
              <p:nvPr/>
            </p:nvSpPr>
            <p:spPr bwMode="auto">
              <a:xfrm>
                <a:off x="169004" y="350473"/>
                <a:ext cx="416689" cy="1284790"/>
              </a:xfrm>
              <a:custGeom>
                <a:avLst/>
                <a:gdLst>
                  <a:gd name="T0" fmla="*/ 0 w 416689"/>
                  <a:gd name="T1" fmla="*/ 194969 h 1284790"/>
                  <a:gd name="T2" fmla="*/ 3558 w 416689"/>
                  <a:gd name="T3" fmla="*/ 902 h 1284790"/>
                  <a:gd name="T4" fmla="*/ 275991 w 416689"/>
                  <a:gd name="T5" fmla="*/ 0 h 1284790"/>
                  <a:gd name="T6" fmla="*/ 289367 w 416689"/>
                  <a:gd name="T7" fmla="*/ 137095 h 1284790"/>
                  <a:gd name="T8" fmla="*/ 335666 w 416689"/>
                  <a:gd name="T9" fmla="*/ 148670 h 1284790"/>
                  <a:gd name="T10" fmla="*/ 416689 w 416689"/>
                  <a:gd name="T11" fmla="*/ 148670 h 1284790"/>
                  <a:gd name="T12" fmla="*/ 383804 w 416689"/>
                  <a:gd name="T13" fmla="*/ 1284790 h 1284790"/>
                  <a:gd name="T14" fmla="*/ 8918 w 416689"/>
                  <a:gd name="T15" fmla="*/ 1283890 h 1284790"/>
                  <a:gd name="T16" fmla="*/ 0 w 416689"/>
                  <a:gd name="T17" fmla="*/ 194969 h 128479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16689"/>
                  <a:gd name="T28" fmla="*/ 0 h 1284790"/>
                  <a:gd name="T29" fmla="*/ 416689 w 416689"/>
                  <a:gd name="T30" fmla="*/ 1284790 h 128479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16689" h="1284790">
                    <a:moveTo>
                      <a:pt x="0" y="194969"/>
                    </a:moveTo>
                    <a:lnTo>
                      <a:pt x="3558" y="902"/>
                    </a:lnTo>
                    <a:lnTo>
                      <a:pt x="275991" y="0"/>
                    </a:lnTo>
                    <a:lnTo>
                      <a:pt x="289367" y="137095"/>
                    </a:lnTo>
                    <a:lnTo>
                      <a:pt x="335666" y="148670"/>
                    </a:lnTo>
                    <a:lnTo>
                      <a:pt x="416689" y="148670"/>
                    </a:lnTo>
                    <a:lnTo>
                      <a:pt x="383804" y="1284790"/>
                    </a:lnTo>
                    <a:lnTo>
                      <a:pt x="8918" y="1283890"/>
                    </a:lnTo>
                    <a:cubicBezTo>
                      <a:pt x="5945" y="920916"/>
                      <a:pt x="2973" y="557943"/>
                      <a:pt x="0" y="19496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6" name="等腰三角形 330"/>
              <p:cNvSpPr>
                <a:spLocks noChangeArrowheads="1"/>
              </p:cNvSpPr>
              <p:nvPr/>
            </p:nvSpPr>
            <p:spPr bwMode="auto">
              <a:xfrm>
                <a:off x="185195" y="232739"/>
                <a:ext cx="258830" cy="136556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17" name="矩形 23"/>
              <p:cNvSpPr>
                <a:spLocks noChangeArrowheads="1"/>
              </p:cNvSpPr>
              <p:nvPr/>
            </p:nvSpPr>
            <p:spPr bwMode="auto">
              <a:xfrm>
                <a:off x="306730" y="0"/>
                <a:ext cx="18000" cy="252000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18" name="任意多边形 332"/>
              <p:cNvSpPr>
                <a:spLocks noChangeArrowheads="1"/>
              </p:cNvSpPr>
              <p:nvPr/>
            </p:nvSpPr>
            <p:spPr bwMode="auto">
              <a:xfrm>
                <a:off x="525125" y="380126"/>
                <a:ext cx="333632" cy="1232118"/>
              </a:xfrm>
              <a:custGeom>
                <a:avLst/>
                <a:gdLst>
                  <a:gd name="T0" fmla="*/ 0 w 333632"/>
                  <a:gd name="T1" fmla="*/ 117389 h 1232118"/>
                  <a:gd name="T2" fmla="*/ 24713 w 333632"/>
                  <a:gd name="T3" fmla="*/ 6178 h 1232118"/>
                  <a:gd name="T4" fmla="*/ 74140 w 333632"/>
                  <a:gd name="T5" fmla="*/ 0 h 1232118"/>
                  <a:gd name="T6" fmla="*/ 321275 w 333632"/>
                  <a:gd name="T7" fmla="*/ 253313 h 1232118"/>
                  <a:gd name="T8" fmla="*/ 333632 w 333632"/>
                  <a:gd name="T9" fmla="*/ 1229497 h 1232118"/>
                  <a:gd name="T10" fmla="*/ 17597 w 333632"/>
                  <a:gd name="T11" fmla="*/ 1232118 h 1232118"/>
                  <a:gd name="T12" fmla="*/ 0 w 333632"/>
                  <a:gd name="T13" fmla="*/ 117389 h 12321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3632"/>
                  <a:gd name="T22" fmla="*/ 0 h 1232118"/>
                  <a:gd name="T23" fmla="*/ 333632 w 333632"/>
                  <a:gd name="T24" fmla="*/ 1232118 h 12321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3632" h="1232118">
                    <a:moveTo>
                      <a:pt x="0" y="117389"/>
                    </a:moveTo>
                    <a:lnTo>
                      <a:pt x="24713" y="6178"/>
                    </a:lnTo>
                    <a:lnTo>
                      <a:pt x="74140" y="0"/>
                    </a:lnTo>
                    <a:lnTo>
                      <a:pt x="321275" y="253313"/>
                    </a:lnTo>
                    <a:lnTo>
                      <a:pt x="333632" y="1229497"/>
                    </a:lnTo>
                    <a:lnTo>
                      <a:pt x="17597" y="1232118"/>
                    </a:lnTo>
                    <a:cubicBezTo>
                      <a:pt x="15538" y="861415"/>
                      <a:pt x="20594" y="494270"/>
                      <a:pt x="0" y="1173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111" name="矩形 325"/>
            <p:cNvSpPr>
              <a:spLocks noChangeArrowheads="1"/>
            </p:cNvSpPr>
            <p:nvPr/>
          </p:nvSpPr>
          <p:spPr bwMode="auto">
            <a:xfrm>
              <a:off x="893157" y="480489"/>
              <a:ext cx="381671" cy="1337228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12" name="矩形 326"/>
            <p:cNvSpPr>
              <a:spLocks noChangeArrowheads="1"/>
            </p:cNvSpPr>
            <p:nvPr/>
          </p:nvSpPr>
          <p:spPr bwMode="auto">
            <a:xfrm>
              <a:off x="5064305" y="769093"/>
              <a:ext cx="211647" cy="1048624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pic>
        <p:nvPicPr>
          <p:cNvPr id="308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5425" y="3290888"/>
            <a:ext cx="323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292600" y="2894013"/>
            <a:ext cx="40005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92650" y="3168650"/>
            <a:ext cx="2682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76813" y="2924175"/>
            <a:ext cx="280987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68888" y="1181100"/>
            <a:ext cx="1042987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8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132513" y="3260725"/>
            <a:ext cx="311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502400" y="2955925"/>
            <a:ext cx="2444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1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794500" y="3278188"/>
            <a:ext cx="33496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11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7070725" y="2266950"/>
            <a:ext cx="273050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Picture 1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391400" y="2430463"/>
            <a:ext cx="2857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4" name="Picture 1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645400" y="3046413"/>
            <a:ext cx="3349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Picture 14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027988" y="3278188"/>
            <a:ext cx="328612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6" name="Picture 15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391525" y="2857500"/>
            <a:ext cx="32385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7" name="Picture 2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-17463" y="3951288"/>
            <a:ext cx="9180513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8" name="Picture 3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04788" y="3571875"/>
            <a:ext cx="1347787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9" name="标题 1"/>
          <p:cNvSpPr>
            <a:spLocks noGrp="1" noChangeArrowheads="1"/>
          </p:cNvSpPr>
          <p:nvPr>
            <p:ph type="ctrTitle" idx="4294967295"/>
          </p:nvPr>
        </p:nvSpPr>
        <p:spPr>
          <a:xfrm>
            <a:off x="55245" y="1574165"/>
            <a:ext cx="4905375" cy="1054735"/>
          </a:xfrm>
        </p:spPr>
        <p:txBody>
          <a:bodyPr/>
          <a:lstStyle/>
          <a:p>
            <a:pPr marL="0" indent="0" eaLnBrk="1" hangingPunct="1"/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《公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共行政学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》导学方案</a:t>
            </a:r>
          </a:p>
        </p:txBody>
      </p:sp>
      <p:sp>
        <p:nvSpPr>
          <p:cNvPr id="3100" name="副标题 10"/>
          <p:cNvSpPr>
            <a:spLocks noGrp="1" noChangeArrowheads="1"/>
          </p:cNvSpPr>
          <p:nvPr>
            <p:ph type="subTitle" idx="1"/>
          </p:nvPr>
        </p:nvSpPr>
        <p:spPr>
          <a:xfrm>
            <a:off x="204470" y="2716530"/>
            <a:ext cx="4110355" cy="458470"/>
          </a:xfrm>
        </p:spPr>
        <p:txBody>
          <a:bodyPr/>
          <a:lstStyle/>
          <a:p>
            <a:pPr eaLnBrk="1" hangingPunct="1"/>
            <a:r>
              <a:rPr lang="zh-CN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榆林市电大   杜喜勤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250825" y="5556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1" y="225425"/>
            <a:ext cx="5410890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en-US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进入课</a:t>
            </a:r>
            <a:r>
              <a:rPr lang="zh-CN" altLang="en-US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程发帖（要求至少发</a:t>
            </a:r>
            <a:r>
              <a:rPr lang="en-US" altLang="zh-CN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10</a:t>
            </a:r>
            <a:r>
              <a:rPr lang="zh-CN" altLang="en-US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条）</a:t>
            </a:r>
            <a:endParaRPr lang="zh-CN" altLang="zh-CN" b="1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5" y="812837"/>
            <a:ext cx="9359140" cy="438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635" y="55245"/>
            <a:ext cx="9394190" cy="5142230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zh-CN" b="1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查看课程考核说明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6213"/>
            <a:ext cx="9144000" cy="4848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635" y="55245"/>
            <a:ext cx="9394190" cy="5142230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endParaRPr lang="zh-CN" altLang="zh-CN" b="1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4062"/>
            <a:ext cx="9394825" cy="509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635" y="55245"/>
            <a:ext cx="9394190" cy="5142230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en-US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发帖的具体方法</a:t>
            </a:r>
            <a:endParaRPr lang="zh-CN" altLang="zh-CN" b="1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" y="844550"/>
            <a:ext cx="925169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-16108" y="0"/>
            <a:ext cx="7127860" cy="3034396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6559" y="176213"/>
            <a:ext cx="6509576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11599"/>
            <a:ext cx="6130940" cy="359925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en-US" sz="2000" b="1" dirty="0" smtClean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课程学习方法：点击可查看网上相关学习资源、利用教材</a:t>
            </a:r>
            <a:endParaRPr lang="zh-CN" altLang="zh-CN" sz="2000" b="1" dirty="0" smtClean="0">
              <a:solidFill>
                <a:schemeClr val="bg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325" y="829910"/>
            <a:ext cx="9271375" cy="433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9243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矩形 6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5" name="矩形 290"/>
          <p:cNvSpPr>
            <a:spLocks noChangeArrowheads="1"/>
          </p:cNvSpPr>
          <p:nvPr/>
        </p:nvSpPr>
        <p:spPr bwMode="auto">
          <a:xfrm>
            <a:off x="-20638" y="3954463"/>
            <a:ext cx="9177338" cy="1189037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6" name="任意多边形 292"/>
          <p:cNvSpPr>
            <a:spLocks noChangeArrowheads="1"/>
          </p:cNvSpPr>
          <p:nvPr/>
        </p:nvSpPr>
        <p:spPr bwMode="auto">
          <a:xfrm>
            <a:off x="8407400" y="126047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3077" name="Group 5"/>
          <p:cNvGrpSpPr/>
          <p:nvPr/>
        </p:nvGrpSpPr>
        <p:grpSpPr bwMode="auto">
          <a:xfrm>
            <a:off x="444500" y="482600"/>
            <a:ext cx="555625" cy="557213"/>
            <a:chOff x="0" y="0"/>
            <a:chExt cx="1238504" cy="1238506"/>
          </a:xfrm>
        </p:grpSpPr>
        <p:sp>
          <p:nvSpPr>
            <p:cNvPr id="3146" name="圆角矩形 581"/>
            <p:cNvSpPr>
              <a:spLocks noChangeArrowheads="1"/>
            </p:cNvSpPr>
            <p:nvPr/>
          </p:nvSpPr>
          <p:spPr bwMode="auto">
            <a:xfrm rot="5400000">
              <a:off x="-1" y="1"/>
              <a:ext cx="1238506" cy="1238504"/>
            </a:xfrm>
            <a:custGeom>
              <a:avLst/>
              <a:gdLst>
                <a:gd name="T0" fmla="*/ 952349 w 1238506"/>
                <a:gd name="T1" fmla="*/ 633360 h 1238504"/>
                <a:gd name="T2" fmla="*/ 958327 w 1238506"/>
                <a:gd name="T3" fmla="*/ 574062 h 1238504"/>
                <a:gd name="T4" fmla="*/ 954904 w 1238506"/>
                <a:gd name="T5" fmla="*/ 540101 h 1238504"/>
                <a:gd name="T6" fmla="*/ 1191877 w 1238506"/>
                <a:gd name="T7" fmla="*/ 540102 h 1238504"/>
                <a:gd name="T8" fmla="*/ 1238506 w 1238506"/>
                <a:gd name="T9" fmla="*/ 586731 h 1238504"/>
                <a:gd name="T10" fmla="*/ 1238505 w 1238506"/>
                <a:gd name="T11" fmla="*/ 586730 h 1238504"/>
                <a:gd name="T12" fmla="*/ 1191876 w 1238506"/>
                <a:gd name="T13" fmla="*/ 633360 h 1238504"/>
                <a:gd name="T14" fmla="*/ 952349 w 1238506"/>
                <a:gd name="T15" fmla="*/ 633360 h 1238504"/>
                <a:gd name="T16" fmla="*/ 848649 w 1238506"/>
                <a:gd name="T17" fmla="*/ 321344 h 1238504"/>
                <a:gd name="T18" fmla="*/ 1021141 w 1238506"/>
                <a:gd name="T19" fmla="*/ 148853 h 1238504"/>
                <a:gd name="T20" fmla="*/ 1087085 w 1238506"/>
                <a:gd name="T21" fmla="*/ 148853 h 1238504"/>
                <a:gd name="T22" fmla="*/ 1087084 w 1238506"/>
                <a:gd name="T23" fmla="*/ 148853 h 1238504"/>
                <a:gd name="T24" fmla="*/ 1087084 w 1238506"/>
                <a:gd name="T25" fmla="*/ 214796 h 1238504"/>
                <a:gd name="T26" fmla="*/ 907206 w 1238506"/>
                <a:gd name="T27" fmla="*/ 394674 h 1238504"/>
                <a:gd name="T28" fmla="*/ 848649 w 1238506"/>
                <a:gd name="T29" fmla="*/ 321344 h 1238504"/>
                <a:gd name="T30" fmla="*/ 815456 w 1238506"/>
                <a:gd name="T31" fmla="*/ 854168 h 1238504"/>
                <a:gd name="T32" fmla="*/ 871067 w 1238506"/>
                <a:gd name="T33" fmla="*/ 802548 h 1238504"/>
                <a:gd name="T34" fmla="*/ 1046631 w 1238506"/>
                <a:gd name="T35" fmla="*/ 978112 h 1238504"/>
                <a:gd name="T36" fmla="*/ 1046631 w 1238506"/>
                <a:gd name="T37" fmla="*/ 1031728 h 1238504"/>
                <a:gd name="T38" fmla="*/ 1046631 w 1238506"/>
                <a:gd name="T39" fmla="*/ 1031727 h 1238504"/>
                <a:gd name="T40" fmla="*/ 993015 w 1238506"/>
                <a:gd name="T41" fmla="*/ 1031727 h 1238504"/>
                <a:gd name="T42" fmla="*/ 815456 w 1238506"/>
                <a:gd name="T43" fmla="*/ 854168 h 1238504"/>
                <a:gd name="T44" fmla="*/ 581116 w 1238506"/>
                <a:gd name="T45" fmla="*/ 228415 h 1238504"/>
                <a:gd name="T46" fmla="*/ 581116 w 1238506"/>
                <a:gd name="T47" fmla="*/ 36000 h 1238504"/>
                <a:gd name="T48" fmla="*/ 617116 w 1238506"/>
                <a:gd name="T49" fmla="*/ 0 h 1238504"/>
                <a:gd name="T50" fmla="*/ 653116 w 1238506"/>
                <a:gd name="T51" fmla="*/ 36000 h 1238504"/>
                <a:gd name="T52" fmla="*/ 653116 w 1238506"/>
                <a:gd name="T53" fmla="*/ 229892 h 1238504"/>
                <a:gd name="T54" fmla="*/ 609789 w 1238506"/>
                <a:gd name="T55" fmla="*/ 225524 h 1238504"/>
                <a:gd name="T56" fmla="*/ 581116 w 1238506"/>
                <a:gd name="T57" fmla="*/ 228415 h 1238504"/>
                <a:gd name="T58" fmla="*/ 581116 w 1238506"/>
                <a:gd name="T59" fmla="*/ 1202504 h 1238504"/>
                <a:gd name="T60" fmla="*/ 581116 w 1238506"/>
                <a:gd name="T61" fmla="*/ 919710 h 1238504"/>
                <a:gd name="T62" fmla="*/ 609789 w 1238506"/>
                <a:gd name="T63" fmla="*/ 922600 h 1238504"/>
                <a:gd name="T64" fmla="*/ 653116 w 1238506"/>
                <a:gd name="T65" fmla="*/ 918232 h 1238504"/>
                <a:gd name="T66" fmla="*/ 653116 w 1238506"/>
                <a:gd name="T67" fmla="*/ 1202504 h 1238504"/>
                <a:gd name="T68" fmla="*/ 617116 w 1238506"/>
                <a:gd name="T69" fmla="*/ 1238504 h 1238504"/>
                <a:gd name="T70" fmla="*/ 581116 w 1238506"/>
                <a:gd name="T71" fmla="*/ 1202504 h 1238504"/>
                <a:gd name="T72" fmla="*/ 197671 w 1238506"/>
                <a:gd name="T73" fmla="*/ 991635 h 1238504"/>
                <a:gd name="T74" fmla="*/ 211329 w 1238506"/>
                <a:gd name="T75" fmla="*/ 958662 h 1238504"/>
                <a:gd name="T76" fmla="*/ 357070 w 1238506"/>
                <a:gd name="T77" fmla="*/ 812922 h 1238504"/>
                <a:gd name="T78" fmla="*/ 430401 w 1238506"/>
                <a:gd name="T79" fmla="*/ 871479 h 1238504"/>
                <a:gd name="T80" fmla="*/ 277273 w 1238506"/>
                <a:gd name="T81" fmla="*/ 1024607 h 1238504"/>
                <a:gd name="T82" fmla="*/ 211329 w 1238506"/>
                <a:gd name="T83" fmla="*/ 1024607 h 1238504"/>
                <a:gd name="T84" fmla="*/ 197671 w 1238506"/>
                <a:gd name="T85" fmla="*/ 991635 h 1238504"/>
                <a:gd name="T86" fmla="*/ 192983 w 1238506"/>
                <a:gd name="T87" fmla="*/ 215992 h 1238504"/>
                <a:gd name="T88" fmla="*/ 204087 w 1238506"/>
                <a:gd name="T89" fmla="*/ 189184 h 1238504"/>
                <a:gd name="T90" fmla="*/ 257704 w 1238506"/>
                <a:gd name="T91" fmla="*/ 189184 h 1238504"/>
                <a:gd name="T92" fmla="*/ 381303 w 1238506"/>
                <a:gd name="T93" fmla="*/ 312784 h 1238504"/>
                <a:gd name="T94" fmla="*/ 329683 w 1238506"/>
                <a:gd name="T95" fmla="*/ 368396 h 1238504"/>
                <a:gd name="T96" fmla="*/ 204087 w 1238506"/>
                <a:gd name="T97" fmla="*/ 242800 h 1238504"/>
                <a:gd name="T98" fmla="*/ 192983 w 1238506"/>
                <a:gd name="T99" fmla="*/ 215992 h 1238504"/>
                <a:gd name="T100" fmla="*/ 0 w 1238506"/>
                <a:gd name="T101" fmla="*/ 586730 h 1238504"/>
                <a:gd name="T102" fmla="*/ 46630 w 1238506"/>
                <a:gd name="T103" fmla="*/ 540101 h 1238504"/>
                <a:gd name="T104" fmla="*/ 264675 w 1238506"/>
                <a:gd name="T105" fmla="*/ 540101 h 1238504"/>
                <a:gd name="T106" fmla="*/ 261251 w 1238506"/>
                <a:gd name="T107" fmla="*/ 574062 h 1238504"/>
                <a:gd name="T108" fmla="*/ 267229 w 1238506"/>
                <a:gd name="T109" fmla="*/ 633360 h 1238504"/>
                <a:gd name="T110" fmla="*/ 46630 w 1238506"/>
                <a:gd name="T111" fmla="*/ 633360 h 1238504"/>
                <a:gd name="T112" fmla="*/ 0 w 1238506"/>
                <a:gd name="T113" fmla="*/ 586730 h 123850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38506"/>
                <a:gd name="T172" fmla="*/ 0 h 1238504"/>
                <a:gd name="T173" fmla="*/ 1238506 w 1238506"/>
                <a:gd name="T174" fmla="*/ 1238504 h 123850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38506" h="1238504">
                  <a:moveTo>
                    <a:pt x="952349" y="633360"/>
                  </a:moveTo>
                  <a:lnTo>
                    <a:pt x="958327" y="574062"/>
                  </a:lnTo>
                  <a:cubicBezTo>
                    <a:pt x="958327" y="562545"/>
                    <a:pt x="957768" y="551159"/>
                    <a:pt x="954904" y="540101"/>
                  </a:cubicBezTo>
                  <a:cubicBezTo>
                    <a:pt x="1033895" y="540101"/>
                    <a:pt x="1112886" y="540102"/>
                    <a:pt x="1191877" y="540102"/>
                  </a:cubicBezTo>
                  <a:cubicBezTo>
                    <a:pt x="1217629" y="540102"/>
                    <a:pt x="1238506" y="560979"/>
                    <a:pt x="1238506" y="586731"/>
                  </a:cubicBezTo>
                  <a:lnTo>
                    <a:pt x="1238505" y="586730"/>
                  </a:lnTo>
                  <a:cubicBezTo>
                    <a:pt x="1238505" y="612483"/>
                    <a:pt x="1217628" y="633360"/>
                    <a:pt x="1191876" y="633360"/>
                  </a:cubicBezTo>
                  <a:lnTo>
                    <a:pt x="952349" y="633360"/>
                  </a:lnTo>
                  <a:close/>
                  <a:moveTo>
                    <a:pt x="848649" y="321344"/>
                  </a:moveTo>
                  <a:cubicBezTo>
                    <a:pt x="906147" y="263847"/>
                    <a:pt x="963644" y="206350"/>
                    <a:pt x="1021141" y="148853"/>
                  </a:cubicBezTo>
                  <a:cubicBezTo>
                    <a:pt x="1039351" y="130643"/>
                    <a:pt x="1068875" y="130643"/>
                    <a:pt x="1087085" y="148853"/>
                  </a:cubicBezTo>
                  <a:lnTo>
                    <a:pt x="1087084" y="148853"/>
                  </a:lnTo>
                  <a:cubicBezTo>
                    <a:pt x="1105294" y="167063"/>
                    <a:pt x="1105294" y="196587"/>
                    <a:pt x="1087084" y="214796"/>
                  </a:cubicBezTo>
                  <a:lnTo>
                    <a:pt x="907206" y="394674"/>
                  </a:lnTo>
                  <a:cubicBezTo>
                    <a:pt x="891942" y="366984"/>
                    <a:pt x="872030" y="342346"/>
                    <a:pt x="848649" y="321344"/>
                  </a:cubicBezTo>
                  <a:close/>
                  <a:moveTo>
                    <a:pt x="815456" y="854168"/>
                  </a:moveTo>
                  <a:cubicBezTo>
                    <a:pt x="836604" y="839927"/>
                    <a:pt x="855412" y="822640"/>
                    <a:pt x="871067" y="802548"/>
                  </a:cubicBezTo>
                  <a:cubicBezTo>
                    <a:pt x="929589" y="861069"/>
                    <a:pt x="988110" y="919590"/>
                    <a:pt x="1046631" y="978112"/>
                  </a:cubicBezTo>
                  <a:cubicBezTo>
                    <a:pt x="1061437" y="992918"/>
                    <a:pt x="1061437" y="1016922"/>
                    <a:pt x="1046631" y="1031728"/>
                  </a:cubicBezTo>
                  <a:lnTo>
                    <a:pt x="1046631" y="1031727"/>
                  </a:lnTo>
                  <a:cubicBezTo>
                    <a:pt x="1031826" y="1046533"/>
                    <a:pt x="1007821" y="1046533"/>
                    <a:pt x="993015" y="1031727"/>
                  </a:cubicBezTo>
                  <a:lnTo>
                    <a:pt x="815456" y="854168"/>
                  </a:lnTo>
                  <a:close/>
                  <a:moveTo>
                    <a:pt x="581116" y="228415"/>
                  </a:moveTo>
                  <a:lnTo>
                    <a:pt x="581116" y="36000"/>
                  </a:lnTo>
                  <a:cubicBezTo>
                    <a:pt x="581116" y="16118"/>
                    <a:pt x="597234" y="0"/>
                    <a:pt x="617116" y="0"/>
                  </a:cubicBezTo>
                  <a:cubicBezTo>
                    <a:pt x="636999" y="0"/>
                    <a:pt x="653116" y="16118"/>
                    <a:pt x="653116" y="36000"/>
                  </a:cubicBezTo>
                  <a:lnTo>
                    <a:pt x="653116" y="229892"/>
                  </a:lnTo>
                  <a:lnTo>
                    <a:pt x="609789" y="225524"/>
                  </a:lnTo>
                  <a:cubicBezTo>
                    <a:pt x="600087" y="225524"/>
                    <a:pt x="590477" y="225921"/>
                    <a:pt x="581116" y="228415"/>
                  </a:cubicBezTo>
                  <a:close/>
                  <a:moveTo>
                    <a:pt x="581116" y="1202504"/>
                  </a:moveTo>
                  <a:lnTo>
                    <a:pt x="581116" y="919710"/>
                  </a:lnTo>
                  <a:lnTo>
                    <a:pt x="609789" y="922600"/>
                  </a:lnTo>
                  <a:cubicBezTo>
                    <a:pt x="624533" y="922600"/>
                    <a:pt x="639063" y="921685"/>
                    <a:pt x="653116" y="918232"/>
                  </a:cubicBezTo>
                  <a:lnTo>
                    <a:pt x="653116" y="1202504"/>
                  </a:lnTo>
                  <a:cubicBezTo>
                    <a:pt x="653116" y="1222386"/>
                    <a:pt x="636999" y="1238504"/>
                    <a:pt x="617116" y="1238504"/>
                  </a:cubicBezTo>
                  <a:cubicBezTo>
                    <a:pt x="597234" y="1238504"/>
                    <a:pt x="581116" y="1222386"/>
                    <a:pt x="581116" y="1202504"/>
                  </a:cubicBezTo>
                  <a:close/>
                  <a:moveTo>
                    <a:pt x="197671" y="991635"/>
                  </a:moveTo>
                  <a:cubicBezTo>
                    <a:pt x="197671" y="979701"/>
                    <a:pt x="202224" y="967767"/>
                    <a:pt x="211329" y="958662"/>
                  </a:cubicBezTo>
                  <a:lnTo>
                    <a:pt x="357070" y="812922"/>
                  </a:lnTo>
                  <a:cubicBezTo>
                    <a:pt x="378072" y="836302"/>
                    <a:pt x="402710" y="856215"/>
                    <a:pt x="430401" y="871479"/>
                  </a:cubicBezTo>
                  <a:lnTo>
                    <a:pt x="277273" y="1024607"/>
                  </a:lnTo>
                  <a:cubicBezTo>
                    <a:pt x="259063" y="1042816"/>
                    <a:pt x="229539" y="1042816"/>
                    <a:pt x="211329" y="1024607"/>
                  </a:cubicBezTo>
                  <a:cubicBezTo>
                    <a:pt x="202224" y="1015502"/>
                    <a:pt x="197671" y="1003568"/>
                    <a:pt x="197671" y="991635"/>
                  </a:cubicBezTo>
                  <a:close/>
                  <a:moveTo>
                    <a:pt x="192983" y="215992"/>
                  </a:moveTo>
                  <a:cubicBezTo>
                    <a:pt x="192983" y="206290"/>
                    <a:pt x="196684" y="196587"/>
                    <a:pt x="204087" y="189184"/>
                  </a:cubicBezTo>
                  <a:cubicBezTo>
                    <a:pt x="218893" y="174378"/>
                    <a:pt x="242899" y="174378"/>
                    <a:pt x="257704" y="189184"/>
                  </a:cubicBezTo>
                  <a:lnTo>
                    <a:pt x="381303" y="312784"/>
                  </a:lnTo>
                  <a:cubicBezTo>
                    <a:pt x="361211" y="328439"/>
                    <a:pt x="343924" y="347247"/>
                    <a:pt x="329683" y="368396"/>
                  </a:cubicBezTo>
                  <a:lnTo>
                    <a:pt x="204087" y="242800"/>
                  </a:lnTo>
                  <a:cubicBezTo>
                    <a:pt x="196684" y="235397"/>
                    <a:pt x="192983" y="225695"/>
                    <a:pt x="192983" y="215992"/>
                  </a:cubicBezTo>
                  <a:close/>
                  <a:moveTo>
                    <a:pt x="0" y="586730"/>
                  </a:moveTo>
                  <a:cubicBezTo>
                    <a:pt x="0" y="560978"/>
                    <a:pt x="20877" y="540101"/>
                    <a:pt x="46630" y="540101"/>
                  </a:cubicBezTo>
                  <a:lnTo>
                    <a:pt x="264675" y="540101"/>
                  </a:lnTo>
                  <a:lnTo>
                    <a:pt x="261251" y="574062"/>
                  </a:lnTo>
                  <a:cubicBezTo>
                    <a:pt x="261251" y="594332"/>
                    <a:pt x="262981" y="614197"/>
                    <a:pt x="267229" y="633360"/>
                  </a:cubicBezTo>
                  <a:lnTo>
                    <a:pt x="46630" y="633360"/>
                  </a:lnTo>
                  <a:cubicBezTo>
                    <a:pt x="20877" y="633360"/>
                    <a:pt x="0" y="612483"/>
                    <a:pt x="0" y="586730"/>
                  </a:cubicBezTo>
                  <a:close/>
                </a:path>
              </a:pathLst>
            </a:custGeom>
            <a:solidFill>
              <a:srgbClr val="D49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47" name="椭圆 295"/>
            <p:cNvSpPr>
              <a:spLocks noChangeArrowheads="1"/>
            </p:cNvSpPr>
            <p:nvPr/>
          </p:nvSpPr>
          <p:spPr bwMode="auto">
            <a:xfrm>
              <a:off x="359760" y="305107"/>
              <a:ext cx="609364" cy="609364"/>
            </a:xfrm>
            <a:prstGeom prst="ellipse">
              <a:avLst/>
            </a:prstGeom>
            <a:solidFill>
              <a:srgbClr val="D49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3078" name="任意多边形 296"/>
          <p:cNvSpPr>
            <a:spLocks noChangeArrowheads="1"/>
          </p:cNvSpPr>
          <p:nvPr/>
        </p:nvSpPr>
        <p:spPr bwMode="auto">
          <a:xfrm>
            <a:off x="687388" y="620713"/>
            <a:ext cx="1282700" cy="444500"/>
          </a:xfrm>
          <a:custGeom>
            <a:avLst/>
            <a:gdLst>
              <a:gd name="T0" fmla="*/ 46829 w 1483473"/>
              <a:gd name="T1" fmla="*/ 374108 h 513674"/>
              <a:gd name="T2" fmla="*/ 152005 w 1483473"/>
              <a:gd name="T3" fmla="*/ 131827 h 513674"/>
              <a:gd name="T4" fmla="*/ 425460 w 1483473"/>
              <a:gd name="T5" fmla="*/ 79157 h 513674"/>
              <a:gd name="T6" fmla="*/ 730468 w 1483473"/>
              <a:gd name="T7" fmla="*/ 163429 h 513674"/>
              <a:gd name="T8" fmla="*/ 1109100 w 1483473"/>
              <a:gd name="T9" fmla="*/ 384641 h 513674"/>
              <a:gd name="T10" fmla="*/ 46829 w 1483473"/>
              <a:gd name="T11" fmla="*/ 374108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079" name="矩形 5"/>
          <p:cNvSpPr>
            <a:spLocks noChangeArrowheads="1"/>
          </p:cNvSpPr>
          <p:nvPr/>
        </p:nvSpPr>
        <p:spPr bwMode="auto">
          <a:xfrm>
            <a:off x="3060700" y="3814763"/>
            <a:ext cx="6096000" cy="139700"/>
          </a:xfrm>
          <a:custGeom>
            <a:avLst/>
            <a:gdLst>
              <a:gd name="T0" fmla="*/ 142631 w 6312986"/>
              <a:gd name="T1" fmla="*/ 0 h 140315"/>
              <a:gd name="T2" fmla="*/ 5886472 w 6312986"/>
              <a:gd name="T3" fmla="*/ 0 h 140315"/>
              <a:gd name="T4" fmla="*/ 5886472 w 6312986"/>
              <a:gd name="T5" fmla="*/ 139088 h 140315"/>
              <a:gd name="T6" fmla="*/ 0 w 6312986"/>
              <a:gd name="T7" fmla="*/ 139088 h 140315"/>
              <a:gd name="T8" fmla="*/ 142631 w 6312986"/>
              <a:gd name="T9" fmla="*/ 0 h 1403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12986"/>
              <a:gd name="T16" fmla="*/ 0 h 140315"/>
              <a:gd name="T17" fmla="*/ 6312986 w 6312986"/>
              <a:gd name="T18" fmla="*/ 140315 h 1403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12986" h="140315">
                <a:moveTo>
                  <a:pt x="152966" y="0"/>
                </a:moveTo>
                <a:lnTo>
                  <a:pt x="6312986" y="0"/>
                </a:lnTo>
                <a:lnTo>
                  <a:pt x="6312986" y="140315"/>
                </a:lnTo>
                <a:lnTo>
                  <a:pt x="0" y="140315"/>
                </a:lnTo>
                <a:lnTo>
                  <a:pt x="152966" y="0"/>
                </a:lnTo>
                <a:close/>
              </a:path>
            </a:pathLst>
          </a:custGeom>
          <a:solidFill>
            <a:srgbClr val="0551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080" name="Group 10"/>
          <p:cNvGrpSpPr/>
          <p:nvPr/>
        </p:nvGrpSpPr>
        <p:grpSpPr bwMode="auto">
          <a:xfrm>
            <a:off x="4225925" y="987425"/>
            <a:ext cx="4945063" cy="1517650"/>
            <a:chOff x="0" y="0"/>
            <a:chExt cx="4944547" cy="1517351"/>
          </a:xfrm>
        </p:grpSpPr>
        <p:sp>
          <p:nvSpPr>
            <p:cNvPr id="3134" name="任意多边形 8"/>
            <p:cNvSpPr>
              <a:spLocks noChangeArrowheads="1"/>
            </p:cNvSpPr>
            <p:nvPr/>
          </p:nvSpPr>
          <p:spPr bwMode="auto">
            <a:xfrm>
              <a:off x="452213" y="220401"/>
              <a:ext cx="4492334" cy="1296950"/>
            </a:xfrm>
            <a:custGeom>
              <a:avLst/>
              <a:gdLst>
                <a:gd name="T0" fmla="*/ 10987 w 4492334"/>
                <a:gd name="T1" fmla="*/ 0 h 1296950"/>
                <a:gd name="T2" fmla="*/ 4492334 w 4492334"/>
                <a:gd name="T3" fmla="*/ 1296950 h 1296950"/>
                <a:gd name="T4" fmla="*/ 0 w 4492334"/>
                <a:gd name="T5" fmla="*/ 74936 h 1296950"/>
                <a:gd name="T6" fmla="*/ 10987 w 4492334"/>
                <a:gd name="T7" fmla="*/ 0 h 12969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92334"/>
                <a:gd name="T13" fmla="*/ 0 h 1296950"/>
                <a:gd name="T14" fmla="*/ 4492334 w 4492334"/>
                <a:gd name="T15" fmla="*/ 1296950 h 12969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92334" h="1296950">
                  <a:moveTo>
                    <a:pt x="10987" y="0"/>
                  </a:moveTo>
                  <a:cubicBezTo>
                    <a:pt x="1685146" y="123265"/>
                    <a:pt x="3208140" y="555121"/>
                    <a:pt x="4492334" y="1296950"/>
                  </a:cubicBezTo>
                  <a:cubicBezTo>
                    <a:pt x="3126992" y="583703"/>
                    <a:pt x="1604683" y="173548"/>
                    <a:pt x="0" y="74936"/>
                  </a:cubicBezTo>
                  <a:lnTo>
                    <a:pt x="109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3135" name="Group 12"/>
            <p:cNvGrpSpPr/>
            <p:nvPr/>
          </p:nvGrpSpPr>
          <p:grpSpPr bwMode="auto">
            <a:xfrm rot="-6526732" flipH="1" flipV="1">
              <a:off x="-9335" y="9334"/>
              <a:ext cx="551019" cy="532352"/>
              <a:chOff x="0" y="0"/>
              <a:chExt cx="2652289" cy="2562439"/>
            </a:xfrm>
          </p:grpSpPr>
          <p:sp>
            <p:nvSpPr>
              <p:cNvPr id="3136" name="任意多边形 10"/>
              <p:cNvSpPr>
                <a:spLocks noChangeArrowheads="1"/>
              </p:cNvSpPr>
              <p:nvPr/>
            </p:nvSpPr>
            <p:spPr bwMode="auto">
              <a:xfrm>
                <a:off x="662461" y="518161"/>
                <a:ext cx="888738" cy="2044278"/>
              </a:xfrm>
              <a:custGeom>
                <a:avLst/>
                <a:gdLst>
                  <a:gd name="T0" fmla="*/ 747768 w 888738"/>
                  <a:gd name="T1" fmla="*/ 0 h 2044278"/>
                  <a:gd name="T2" fmla="*/ 54348 w 888738"/>
                  <a:gd name="T3" fmla="*/ 1699260 h 2044278"/>
                  <a:gd name="T4" fmla="*/ 282948 w 888738"/>
                  <a:gd name="T5" fmla="*/ 1764030 h 2044278"/>
                  <a:gd name="T6" fmla="*/ 888738 w 888738"/>
                  <a:gd name="T7" fmla="*/ 49530 h 2044278"/>
                  <a:gd name="T8" fmla="*/ 747768 w 888738"/>
                  <a:gd name="T9" fmla="*/ 0 h 2044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8738"/>
                  <a:gd name="T16" fmla="*/ 0 h 2044278"/>
                  <a:gd name="T17" fmla="*/ 888738 w 888738"/>
                  <a:gd name="T18" fmla="*/ 2044278 h 2044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8738" h="2044278">
                    <a:moveTo>
                      <a:pt x="747768" y="0"/>
                    </a:moveTo>
                    <a:lnTo>
                      <a:pt x="54348" y="1699260"/>
                    </a:lnTo>
                    <a:cubicBezTo>
                      <a:pt x="-71382" y="1995170"/>
                      <a:pt x="27678" y="2268220"/>
                      <a:pt x="282948" y="1764030"/>
                    </a:cubicBezTo>
                    <a:lnTo>
                      <a:pt x="888738" y="49530"/>
                    </a:lnTo>
                    <a:lnTo>
                      <a:pt x="747768" y="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37" name="任意多边形 11"/>
              <p:cNvSpPr>
                <a:spLocks noChangeArrowheads="1"/>
              </p:cNvSpPr>
              <p:nvPr/>
            </p:nvSpPr>
            <p:spPr bwMode="auto">
              <a:xfrm>
                <a:off x="1025419" y="1390650"/>
                <a:ext cx="1626870" cy="640080"/>
              </a:xfrm>
              <a:custGeom>
                <a:avLst/>
                <a:gdLst>
                  <a:gd name="T0" fmla="*/ 220980 w 1626870"/>
                  <a:gd name="T1" fmla="*/ 15240 h 640080"/>
                  <a:gd name="T2" fmla="*/ 1626870 w 1626870"/>
                  <a:gd name="T3" fmla="*/ 0 h 640080"/>
                  <a:gd name="T4" fmla="*/ 1588770 w 1626870"/>
                  <a:gd name="T5" fmla="*/ 125730 h 640080"/>
                  <a:gd name="T6" fmla="*/ 0 w 1626870"/>
                  <a:gd name="T7" fmla="*/ 640080 h 640080"/>
                  <a:gd name="T8" fmla="*/ 220980 w 1626870"/>
                  <a:gd name="T9" fmla="*/ 15240 h 6400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6870"/>
                  <a:gd name="T16" fmla="*/ 0 h 640080"/>
                  <a:gd name="T17" fmla="*/ 1626870 w 1626870"/>
                  <a:gd name="T18" fmla="*/ 640080 h 6400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6870" h="640080">
                    <a:moveTo>
                      <a:pt x="220980" y="15240"/>
                    </a:moveTo>
                    <a:lnTo>
                      <a:pt x="1626870" y="0"/>
                    </a:lnTo>
                    <a:lnTo>
                      <a:pt x="1588770" y="125730"/>
                    </a:lnTo>
                    <a:lnTo>
                      <a:pt x="0" y="640080"/>
                    </a:lnTo>
                    <a:lnTo>
                      <a:pt x="220980" y="1524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38" name="任意多边形 12"/>
              <p:cNvSpPr>
                <a:spLocks noChangeArrowheads="1"/>
              </p:cNvSpPr>
              <p:nvPr/>
            </p:nvSpPr>
            <p:spPr bwMode="auto">
              <a:xfrm>
                <a:off x="0" y="357748"/>
                <a:ext cx="1078230" cy="1611630"/>
              </a:xfrm>
              <a:custGeom>
                <a:avLst/>
                <a:gdLst>
                  <a:gd name="T0" fmla="*/ 1078230 w 1078230"/>
                  <a:gd name="T1" fmla="*/ 998220 h 1611630"/>
                  <a:gd name="T2" fmla="*/ 53340 w 1078230"/>
                  <a:gd name="T3" fmla="*/ 0 h 1611630"/>
                  <a:gd name="T4" fmla="*/ 0 w 1078230"/>
                  <a:gd name="T5" fmla="*/ 121920 h 1611630"/>
                  <a:gd name="T6" fmla="*/ 834390 w 1078230"/>
                  <a:gd name="T7" fmla="*/ 1611630 h 1611630"/>
                  <a:gd name="T8" fmla="*/ 1078230 w 1078230"/>
                  <a:gd name="T9" fmla="*/ 998220 h 16116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8230"/>
                  <a:gd name="T16" fmla="*/ 0 h 1611630"/>
                  <a:gd name="T17" fmla="*/ 1078230 w 1078230"/>
                  <a:gd name="T18" fmla="*/ 1611630 h 16116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8230" h="1611630">
                    <a:moveTo>
                      <a:pt x="1078230" y="998220"/>
                    </a:moveTo>
                    <a:lnTo>
                      <a:pt x="53340" y="0"/>
                    </a:lnTo>
                    <a:lnTo>
                      <a:pt x="0" y="121920"/>
                    </a:lnTo>
                    <a:lnTo>
                      <a:pt x="834390" y="1611630"/>
                    </a:lnTo>
                    <a:lnTo>
                      <a:pt x="1078230" y="99822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39" name="任意多边形 13"/>
              <p:cNvSpPr>
                <a:spLocks noChangeArrowheads="1"/>
              </p:cNvSpPr>
              <p:nvPr/>
            </p:nvSpPr>
            <p:spPr bwMode="auto">
              <a:xfrm>
                <a:off x="1063519" y="0"/>
                <a:ext cx="457200" cy="624840"/>
              </a:xfrm>
              <a:custGeom>
                <a:avLst/>
                <a:gdLst>
                  <a:gd name="T0" fmla="*/ 76200 w 457200"/>
                  <a:gd name="T1" fmla="*/ 0 h 624840"/>
                  <a:gd name="T2" fmla="*/ 0 w 457200"/>
                  <a:gd name="T3" fmla="*/ 137160 h 624840"/>
                  <a:gd name="T4" fmla="*/ 396240 w 457200"/>
                  <a:gd name="T5" fmla="*/ 624840 h 624840"/>
                  <a:gd name="T6" fmla="*/ 457200 w 457200"/>
                  <a:gd name="T7" fmla="*/ 396240 h 624840"/>
                  <a:gd name="T8" fmla="*/ 76200 w 457200"/>
                  <a:gd name="T9" fmla="*/ 0 h 6248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200"/>
                  <a:gd name="T16" fmla="*/ 0 h 624840"/>
                  <a:gd name="T17" fmla="*/ 457200 w 457200"/>
                  <a:gd name="T18" fmla="*/ 624840 h 6248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200" h="624840">
                    <a:moveTo>
                      <a:pt x="76200" y="0"/>
                    </a:moveTo>
                    <a:lnTo>
                      <a:pt x="0" y="137160"/>
                    </a:lnTo>
                    <a:lnTo>
                      <a:pt x="396240" y="624840"/>
                    </a:lnTo>
                    <a:lnTo>
                      <a:pt x="457200" y="39624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40" name="任意多边形 14"/>
              <p:cNvSpPr>
                <a:spLocks noChangeArrowheads="1"/>
              </p:cNvSpPr>
              <p:nvPr/>
            </p:nvSpPr>
            <p:spPr bwMode="auto">
              <a:xfrm>
                <a:off x="1455949" y="377190"/>
                <a:ext cx="613410" cy="251460"/>
              </a:xfrm>
              <a:custGeom>
                <a:avLst/>
                <a:gdLst>
                  <a:gd name="T0" fmla="*/ 0 w 613410"/>
                  <a:gd name="T1" fmla="*/ 251460 h 251460"/>
                  <a:gd name="T2" fmla="*/ 68580 w 613410"/>
                  <a:gd name="T3" fmla="*/ 19050 h 251460"/>
                  <a:gd name="T4" fmla="*/ 613410 w 613410"/>
                  <a:gd name="T5" fmla="*/ 0 h 251460"/>
                  <a:gd name="T6" fmla="*/ 560070 w 613410"/>
                  <a:gd name="T7" fmla="*/ 148590 h 251460"/>
                  <a:gd name="T8" fmla="*/ 0 w 613410"/>
                  <a:gd name="T9" fmla="*/ 251460 h 2514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3410"/>
                  <a:gd name="T16" fmla="*/ 0 h 251460"/>
                  <a:gd name="T17" fmla="*/ 613410 w 613410"/>
                  <a:gd name="T18" fmla="*/ 251460 h 2514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3410" h="251460">
                    <a:moveTo>
                      <a:pt x="0" y="251460"/>
                    </a:moveTo>
                    <a:lnTo>
                      <a:pt x="68580" y="19050"/>
                    </a:lnTo>
                    <a:lnTo>
                      <a:pt x="613410" y="0"/>
                    </a:lnTo>
                    <a:lnTo>
                      <a:pt x="560070" y="148590"/>
                    </a:lnTo>
                    <a:lnTo>
                      <a:pt x="0" y="25146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41" name="矩形 15"/>
              <p:cNvSpPr>
                <a:spLocks noChangeArrowheads="1"/>
              </p:cNvSpPr>
              <p:nvPr/>
            </p:nvSpPr>
            <p:spPr bwMode="auto">
              <a:xfrm rot="2551044">
                <a:off x="337150" y="985957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2" name="矩形 16"/>
              <p:cNvSpPr>
                <a:spLocks noChangeArrowheads="1"/>
              </p:cNvSpPr>
              <p:nvPr/>
            </p:nvSpPr>
            <p:spPr bwMode="auto">
              <a:xfrm rot="2551044">
                <a:off x="562288" y="1404731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3" name="矩形 17"/>
              <p:cNvSpPr>
                <a:spLocks noChangeArrowheads="1"/>
              </p:cNvSpPr>
              <p:nvPr/>
            </p:nvSpPr>
            <p:spPr bwMode="auto">
              <a:xfrm rot="1048279">
                <a:off x="1371864" y="1720123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4" name="矩形 18"/>
              <p:cNvSpPr>
                <a:spLocks noChangeArrowheads="1"/>
              </p:cNvSpPr>
              <p:nvPr/>
            </p:nvSpPr>
            <p:spPr bwMode="auto">
              <a:xfrm rot="1048279">
                <a:off x="1779351" y="1563994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5" name="任意多边形 19"/>
              <p:cNvSpPr>
                <a:spLocks noChangeArrowheads="1"/>
              </p:cNvSpPr>
              <p:nvPr/>
            </p:nvSpPr>
            <p:spPr bwMode="auto">
              <a:xfrm>
                <a:off x="710554" y="358513"/>
                <a:ext cx="846267" cy="2030007"/>
              </a:xfrm>
              <a:custGeom>
                <a:avLst/>
                <a:gdLst>
                  <a:gd name="T0" fmla="*/ 747714 w 846267"/>
                  <a:gd name="T1" fmla="*/ 0 h 2030007"/>
                  <a:gd name="T2" fmla="*/ 846267 w 846267"/>
                  <a:gd name="T3" fmla="*/ 34627 h 2030007"/>
                  <a:gd name="T4" fmla="*/ 24639 w 846267"/>
                  <a:gd name="T5" fmla="*/ 2030007 h 2030007"/>
                  <a:gd name="T6" fmla="*/ 54294 w 846267"/>
                  <a:gd name="T7" fmla="*/ 1699260 h 2030007"/>
                  <a:gd name="T8" fmla="*/ 747714 w 846267"/>
                  <a:gd name="T9" fmla="*/ 0 h 2030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6267"/>
                  <a:gd name="T16" fmla="*/ 0 h 2030007"/>
                  <a:gd name="T17" fmla="*/ 846267 w 846267"/>
                  <a:gd name="T18" fmla="*/ 2030007 h 20300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6267" h="2030007">
                    <a:moveTo>
                      <a:pt x="747714" y="0"/>
                    </a:moveTo>
                    <a:lnTo>
                      <a:pt x="846267" y="34627"/>
                    </a:lnTo>
                    <a:lnTo>
                      <a:pt x="24639" y="2030007"/>
                    </a:lnTo>
                    <a:cubicBezTo>
                      <a:pt x="-15084" y="1986304"/>
                      <a:pt x="-7875" y="1845577"/>
                      <a:pt x="54294" y="1699260"/>
                    </a:cubicBezTo>
                    <a:lnTo>
                      <a:pt x="747714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3082" name="Group 24"/>
          <p:cNvGrpSpPr/>
          <p:nvPr/>
        </p:nvGrpSpPr>
        <p:grpSpPr bwMode="auto">
          <a:xfrm>
            <a:off x="3492500" y="3486150"/>
            <a:ext cx="409575" cy="355600"/>
            <a:chOff x="0" y="0"/>
            <a:chExt cx="795907" cy="692904"/>
          </a:xfrm>
        </p:grpSpPr>
        <p:sp>
          <p:nvSpPr>
            <p:cNvPr id="3122" name="Rectangle 35"/>
            <p:cNvSpPr>
              <a:spLocks noChangeArrowheads="1"/>
            </p:cNvSpPr>
            <p:nvPr/>
          </p:nvSpPr>
          <p:spPr bwMode="auto">
            <a:xfrm>
              <a:off x="507508" y="322107"/>
              <a:ext cx="61800" cy="337089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3" name="Oval 36"/>
            <p:cNvSpPr>
              <a:spLocks noChangeArrowheads="1"/>
            </p:cNvSpPr>
            <p:nvPr/>
          </p:nvSpPr>
          <p:spPr bwMode="auto">
            <a:xfrm>
              <a:off x="338963" y="0"/>
              <a:ext cx="402635" cy="402634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4" name="Freeform 37"/>
            <p:cNvSpPr>
              <a:spLocks noChangeArrowheads="1"/>
            </p:cNvSpPr>
            <p:nvPr/>
          </p:nvSpPr>
          <p:spPr bwMode="auto">
            <a:xfrm>
              <a:off x="338963" y="0"/>
              <a:ext cx="194763" cy="402634"/>
            </a:xfrm>
            <a:custGeom>
              <a:avLst/>
              <a:gdLst>
                <a:gd name="T0" fmla="*/ 862105140 w 44"/>
                <a:gd name="T1" fmla="*/ 0 h 91"/>
                <a:gd name="T2" fmla="*/ 0 w 44"/>
                <a:gd name="T3" fmla="*/ 900524125 h 91"/>
                <a:gd name="T4" fmla="*/ 862105140 w 44"/>
                <a:gd name="T5" fmla="*/ 1781474043 h 91"/>
                <a:gd name="T6" fmla="*/ 862105140 w 44"/>
                <a:gd name="T7" fmla="*/ 0 h 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"/>
                <a:gd name="T13" fmla="*/ 0 h 91"/>
                <a:gd name="T14" fmla="*/ 44 w 44"/>
                <a:gd name="T15" fmla="*/ 91 h 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" h="91">
                  <a:moveTo>
                    <a:pt x="44" y="0"/>
                  </a:moveTo>
                  <a:cubicBezTo>
                    <a:pt x="20" y="1"/>
                    <a:pt x="0" y="21"/>
                    <a:pt x="0" y="46"/>
                  </a:cubicBezTo>
                  <a:cubicBezTo>
                    <a:pt x="0" y="71"/>
                    <a:pt x="20" y="91"/>
                    <a:pt x="44" y="91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5" name="Rectangle 38"/>
            <p:cNvSpPr>
              <a:spLocks noChangeArrowheads="1"/>
            </p:cNvSpPr>
            <p:nvPr/>
          </p:nvSpPr>
          <p:spPr bwMode="auto">
            <a:xfrm>
              <a:off x="136709" y="387652"/>
              <a:ext cx="48691" cy="271544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6" name="Oval 39"/>
            <p:cNvSpPr>
              <a:spLocks noChangeArrowheads="1"/>
            </p:cNvSpPr>
            <p:nvPr/>
          </p:nvSpPr>
          <p:spPr bwMode="auto">
            <a:xfrm>
              <a:off x="0" y="131090"/>
              <a:ext cx="318363" cy="320234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7" name="Freeform 40"/>
            <p:cNvSpPr>
              <a:spLocks noChangeArrowheads="1"/>
            </p:cNvSpPr>
            <p:nvPr/>
          </p:nvSpPr>
          <p:spPr bwMode="auto">
            <a:xfrm>
              <a:off x="0" y="131090"/>
              <a:ext cx="153563" cy="320234"/>
            </a:xfrm>
            <a:custGeom>
              <a:avLst/>
              <a:gdLst>
                <a:gd name="T0" fmla="*/ 673759856 w 35"/>
                <a:gd name="T1" fmla="*/ 0 h 72"/>
                <a:gd name="T2" fmla="*/ 0 w 35"/>
                <a:gd name="T3" fmla="*/ 712151491 h 72"/>
                <a:gd name="T4" fmla="*/ 673759856 w 35"/>
                <a:gd name="T5" fmla="*/ 1424302983 h 72"/>
                <a:gd name="T6" fmla="*/ 673759856 w 35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72"/>
                <a:gd name="T14" fmla="*/ 35 w 35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72">
                  <a:moveTo>
                    <a:pt x="35" y="0"/>
                  </a:moveTo>
                  <a:cubicBezTo>
                    <a:pt x="16" y="1"/>
                    <a:pt x="0" y="17"/>
                    <a:pt x="0" y="36"/>
                  </a:cubicBezTo>
                  <a:cubicBezTo>
                    <a:pt x="0" y="56"/>
                    <a:pt x="16" y="72"/>
                    <a:pt x="35" y="72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8" name="Rectangle 41"/>
            <p:cNvSpPr>
              <a:spLocks noChangeArrowheads="1"/>
            </p:cNvSpPr>
            <p:nvPr/>
          </p:nvSpPr>
          <p:spPr bwMode="auto">
            <a:xfrm>
              <a:off x="707889" y="565559"/>
              <a:ext cx="20600" cy="127345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9" name="Oval 42"/>
            <p:cNvSpPr>
              <a:spLocks noChangeArrowheads="1"/>
            </p:cNvSpPr>
            <p:nvPr/>
          </p:nvSpPr>
          <p:spPr bwMode="auto">
            <a:xfrm>
              <a:off x="640471" y="445706"/>
              <a:ext cx="155436" cy="151690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30" name="Freeform 43"/>
            <p:cNvSpPr>
              <a:spLocks noChangeArrowheads="1"/>
            </p:cNvSpPr>
            <p:nvPr/>
          </p:nvSpPr>
          <p:spPr bwMode="auto">
            <a:xfrm>
              <a:off x="640471" y="445706"/>
              <a:ext cx="74909" cy="151690"/>
            </a:xfrm>
            <a:custGeom>
              <a:avLst/>
              <a:gdLst>
                <a:gd name="T0" fmla="*/ 330079899 w 17"/>
                <a:gd name="T1" fmla="*/ 0 h 34"/>
                <a:gd name="T2" fmla="*/ 0 w 17"/>
                <a:gd name="T3" fmla="*/ 338380237 h 34"/>
                <a:gd name="T4" fmla="*/ 330079899 w 17"/>
                <a:gd name="T5" fmla="*/ 676760474 h 34"/>
                <a:gd name="T6" fmla="*/ 330079899 w 17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4"/>
                <a:gd name="T14" fmla="*/ 17 w 17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4">
                  <a:moveTo>
                    <a:pt x="17" y="0"/>
                  </a:move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1" name="Rectangle 44"/>
            <p:cNvSpPr>
              <a:spLocks noChangeArrowheads="1"/>
            </p:cNvSpPr>
            <p:nvPr/>
          </p:nvSpPr>
          <p:spPr bwMode="auto">
            <a:xfrm>
              <a:off x="410126" y="565559"/>
              <a:ext cx="22473" cy="127345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32" name="Oval 45"/>
            <p:cNvSpPr>
              <a:spLocks noChangeArrowheads="1"/>
            </p:cNvSpPr>
            <p:nvPr/>
          </p:nvSpPr>
          <p:spPr bwMode="auto">
            <a:xfrm>
              <a:off x="348326" y="445706"/>
              <a:ext cx="149818" cy="151690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33" name="Freeform 46"/>
            <p:cNvSpPr>
              <a:spLocks noChangeArrowheads="1"/>
            </p:cNvSpPr>
            <p:nvPr/>
          </p:nvSpPr>
          <p:spPr bwMode="auto">
            <a:xfrm>
              <a:off x="348326" y="445706"/>
              <a:ext cx="71163" cy="151690"/>
            </a:xfrm>
            <a:custGeom>
              <a:avLst/>
              <a:gdLst>
                <a:gd name="T0" fmla="*/ 316510786 w 16"/>
                <a:gd name="T1" fmla="*/ 0 h 34"/>
                <a:gd name="T2" fmla="*/ 0 w 16"/>
                <a:gd name="T3" fmla="*/ 338380237 h 34"/>
                <a:gd name="T4" fmla="*/ 316510786 w 16"/>
                <a:gd name="T5" fmla="*/ 676760474 h 34"/>
                <a:gd name="T6" fmla="*/ 316510786 w 16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4"/>
                <a:gd name="T14" fmla="*/ 16 w 16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4">
                  <a:moveTo>
                    <a:pt x="16" y="0"/>
                  </a:moveTo>
                  <a:cubicBezTo>
                    <a:pt x="7" y="0"/>
                    <a:pt x="0" y="8"/>
                    <a:pt x="0" y="17"/>
                  </a:cubicBezTo>
                  <a:cubicBezTo>
                    <a:pt x="0" y="26"/>
                    <a:pt x="7" y="34"/>
                    <a:pt x="16" y="34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3" name="Group 37"/>
          <p:cNvGrpSpPr/>
          <p:nvPr/>
        </p:nvGrpSpPr>
        <p:grpSpPr bwMode="auto">
          <a:xfrm>
            <a:off x="5562600" y="2659063"/>
            <a:ext cx="3354388" cy="1155700"/>
            <a:chOff x="0" y="0"/>
            <a:chExt cx="5275952" cy="1817717"/>
          </a:xfrm>
        </p:grpSpPr>
        <p:grpSp>
          <p:nvGrpSpPr>
            <p:cNvPr id="3103" name="Group 38"/>
            <p:cNvGrpSpPr/>
            <p:nvPr/>
          </p:nvGrpSpPr>
          <p:grpSpPr bwMode="auto">
            <a:xfrm>
              <a:off x="3408690" y="325536"/>
              <a:ext cx="502418" cy="1492181"/>
              <a:chOff x="0" y="0"/>
              <a:chExt cx="502418" cy="1492181"/>
            </a:xfrm>
          </p:grpSpPr>
          <p:sp>
            <p:nvSpPr>
              <p:cNvPr id="3119" name="矩形 33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30629" cy="1487156"/>
              </a:xfrm>
              <a:prstGeom prst="rect">
                <a:avLst/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20" name="任意多边形 336"/>
              <p:cNvSpPr>
                <a:spLocks noChangeArrowheads="1"/>
              </p:cNvSpPr>
              <p:nvPr/>
            </p:nvSpPr>
            <p:spPr bwMode="auto">
              <a:xfrm>
                <a:off x="50242" y="5025"/>
                <a:ext cx="256233" cy="1482131"/>
              </a:xfrm>
              <a:custGeom>
                <a:avLst/>
                <a:gdLst>
                  <a:gd name="T0" fmla="*/ 0 w 256233"/>
                  <a:gd name="T1" fmla="*/ 0 h 1482131"/>
                  <a:gd name="T2" fmla="*/ 195943 w 256233"/>
                  <a:gd name="T3" fmla="*/ 180870 h 1482131"/>
                  <a:gd name="T4" fmla="*/ 256233 w 256233"/>
                  <a:gd name="T5" fmla="*/ 1482131 h 1482131"/>
                  <a:gd name="T6" fmla="*/ 80387 w 256233"/>
                  <a:gd name="T7" fmla="*/ 1477107 h 1482131"/>
                  <a:gd name="T8" fmla="*/ 0 w 256233"/>
                  <a:gd name="T9" fmla="*/ 0 h 14821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6233"/>
                  <a:gd name="T16" fmla="*/ 0 h 1482131"/>
                  <a:gd name="T17" fmla="*/ 256233 w 256233"/>
                  <a:gd name="T18" fmla="*/ 1482131 h 14821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6233" h="1482131">
                    <a:moveTo>
                      <a:pt x="0" y="0"/>
                    </a:moveTo>
                    <a:lnTo>
                      <a:pt x="195943" y="180870"/>
                    </a:lnTo>
                    <a:lnTo>
                      <a:pt x="256233" y="1482131"/>
                    </a:lnTo>
                    <a:lnTo>
                      <a:pt x="80387" y="1477107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21" name="任意多边形 337"/>
              <p:cNvSpPr>
                <a:spLocks noChangeArrowheads="1"/>
              </p:cNvSpPr>
              <p:nvPr/>
            </p:nvSpPr>
            <p:spPr bwMode="auto">
              <a:xfrm>
                <a:off x="241161" y="150726"/>
                <a:ext cx="261257" cy="1341455"/>
              </a:xfrm>
              <a:custGeom>
                <a:avLst/>
                <a:gdLst>
                  <a:gd name="T0" fmla="*/ 0 w 261257"/>
                  <a:gd name="T1" fmla="*/ 35169 h 1341455"/>
                  <a:gd name="T2" fmla="*/ 190918 w 261257"/>
                  <a:gd name="T3" fmla="*/ 0 h 1341455"/>
                  <a:gd name="T4" fmla="*/ 261257 w 261257"/>
                  <a:gd name="T5" fmla="*/ 1336430 h 1341455"/>
                  <a:gd name="T6" fmla="*/ 60290 w 261257"/>
                  <a:gd name="T7" fmla="*/ 1341455 h 1341455"/>
                  <a:gd name="T8" fmla="*/ 0 w 261257"/>
                  <a:gd name="T9" fmla="*/ 35169 h 1341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1257"/>
                  <a:gd name="T16" fmla="*/ 0 h 1341455"/>
                  <a:gd name="T17" fmla="*/ 261257 w 261257"/>
                  <a:gd name="T18" fmla="*/ 1341455 h 1341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1257" h="1341455">
                    <a:moveTo>
                      <a:pt x="0" y="35169"/>
                    </a:moveTo>
                    <a:lnTo>
                      <a:pt x="190918" y="0"/>
                    </a:lnTo>
                    <a:lnTo>
                      <a:pt x="261257" y="1336430"/>
                    </a:lnTo>
                    <a:lnTo>
                      <a:pt x="60290" y="1341455"/>
                    </a:lnTo>
                    <a:lnTo>
                      <a:pt x="0" y="35169"/>
                    </a:lnTo>
                    <a:close/>
                  </a:path>
                </a:pathLst>
              </a:custGeom>
              <a:blipFill dpi="0" rotWithShape="1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104" name="任意多边形 318"/>
            <p:cNvSpPr>
              <a:spLocks noChangeArrowheads="1"/>
            </p:cNvSpPr>
            <p:nvPr/>
          </p:nvSpPr>
          <p:spPr bwMode="auto">
            <a:xfrm>
              <a:off x="2087442" y="0"/>
              <a:ext cx="395974" cy="1817717"/>
            </a:xfrm>
            <a:custGeom>
              <a:avLst/>
              <a:gdLst>
                <a:gd name="T0" fmla="*/ 32336 w 395974"/>
                <a:gd name="T1" fmla="*/ 41968 h 1817717"/>
                <a:gd name="T2" fmla="*/ 32336 w 395974"/>
                <a:gd name="T3" fmla="*/ 87687 h 1817717"/>
                <a:gd name="T4" fmla="*/ 212849 w 395974"/>
                <a:gd name="T5" fmla="*/ 87687 h 1817717"/>
                <a:gd name="T6" fmla="*/ 212849 w 395974"/>
                <a:gd name="T7" fmla="*/ 41968 h 1817717"/>
                <a:gd name="T8" fmla="*/ 32336 w 395974"/>
                <a:gd name="T9" fmla="*/ 41968 h 1817717"/>
                <a:gd name="T10" fmla="*/ 210589 w 395974"/>
                <a:gd name="T11" fmla="*/ 0 h 1817717"/>
                <a:gd name="T12" fmla="*/ 354676 w 395974"/>
                <a:gd name="T13" fmla="*/ 60960 h 1817717"/>
                <a:gd name="T14" fmla="*/ 387927 w 395974"/>
                <a:gd name="T15" fmla="*/ 110837 h 1817717"/>
                <a:gd name="T16" fmla="*/ 395974 w 395974"/>
                <a:gd name="T17" fmla="*/ 1817717 h 1817717"/>
                <a:gd name="T18" fmla="*/ 4883 w 395974"/>
                <a:gd name="T19" fmla="*/ 1816473 h 1817717"/>
                <a:gd name="T20" fmla="*/ 0 w 395974"/>
                <a:gd name="T21" fmla="*/ 11084 h 1817717"/>
                <a:gd name="T22" fmla="*/ 210589 w 395974"/>
                <a:gd name="T23" fmla="*/ 0 h 18177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5974"/>
                <a:gd name="T37" fmla="*/ 0 h 1817717"/>
                <a:gd name="T38" fmla="*/ 395974 w 395974"/>
                <a:gd name="T39" fmla="*/ 1817717 h 18177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5974" h="1817717">
                  <a:moveTo>
                    <a:pt x="32336" y="41968"/>
                  </a:moveTo>
                  <a:lnTo>
                    <a:pt x="32336" y="87687"/>
                  </a:lnTo>
                  <a:lnTo>
                    <a:pt x="212849" y="87687"/>
                  </a:lnTo>
                  <a:lnTo>
                    <a:pt x="212849" y="41968"/>
                  </a:lnTo>
                  <a:lnTo>
                    <a:pt x="32336" y="41968"/>
                  </a:lnTo>
                  <a:close/>
                  <a:moveTo>
                    <a:pt x="210589" y="0"/>
                  </a:moveTo>
                  <a:lnTo>
                    <a:pt x="354676" y="60960"/>
                  </a:lnTo>
                  <a:lnTo>
                    <a:pt x="387927" y="110837"/>
                  </a:lnTo>
                  <a:cubicBezTo>
                    <a:pt x="390609" y="679797"/>
                    <a:pt x="393292" y="1248757"/>
                    <a:pt x="395974" y="1817717"/>
                  </a:cubicBezTo>
                  <a:lnTo>
                    <a:pt x="4883" y="1816473"/>
                  </a:lnTo>
                  <a:cubicBezTo>
                    <a:pt x="3255" y="1208327"/>
                    <a:pt x="1628" y="619230"/>
                    <a:pt x="0" y="11084"/>
                  </a:cubicBezTo>
                  <a:lnTo>
                    <a:pt x="210589" y="0"/>
                  </a:ln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5" name="矩形 319"/>
            <p:cNvSpPr>
              <a:spLocks noChangeArrowheads="1"/>
            </p:cNvSpPr>
            <p:nvPr/>
          </p:nvSpPr>
          <p:spPr bwMode="auto">
            <a:xfrm>
              <a:off x="1716964" y="1372370"/>
              <a:ext cx="148281" cy="445347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06" name="任意多边形 320"/>
            <p:cNvSpPr>
              <a:spLocks noChangeArrowheads="1"/>
            </p:cNvSpPr>
            <p:nvPr/>
          </p:nvSpPr>
          <p:spPr bwMode="auto">
            <a:xfrm>
              <a:off x="4296699" y="515755"/>
              <a:ext cx="351692" cy="1301962"/>
            </a:xfrm>
            <a:custGeom>
              <a:avLst/>
              <a:gdLst>
                <a:gd name="T0" fmla="*/ 0 w 351692"/>
                <a:gd name="T1" fmla="*/ 0 h 1301962"/>
                <a:gd name="T2" fmla="*/ 216040 w 351692"/>
                <a:gd name="T3" fmla="*/ 130629 h 1301962"/>
                <a:gd name="T4" fmla="*/ 237712 w 351692"/>
                <a:gd name="T5" fmla="*/ 362835 h 1301962"/>
                <a:gd name="T6" fmla="*/ 276329 w 351692"/>
                <a:gd name="T7" fmla="*/ 372489 h 1301962"/>
                <a:gd name="T8" fmla="*/ 351692 w 351692"/>
                <a:gd name="T9" fmla="*/ 1286889 h 1301962"/>
                <a:gd name="T10" fmla="*/ 60290 w 351692"/>
                <a:gd name="T11" fmla="*/ 1301962 h 1301962"/>
                <a:gd name="T12" fmla="*/ 40124 w 351692"/>
                <a:gd name="T13" fmla="*/ 507442 h 1301962"/>
                <a:gd name="T14" fmla="*/ 0 w 351692"/>
                <a:gd name="T15" fmla="*/ 507442 h 1301962"/>
                <a:gd name="T16" fmla="*/ 0 w 351692"/>
                <a:gd name="T17" fmla="*/ 0 h 13019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1692"/>
                <a:gd name="T28" fmla="*/ 0 h 1301962"/>
                <a:gd name="T29" fmla="*/ 351692 w 351692"/>
                <a:gd name="T30" fmla="*/ 1301962 h 13019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1692" h="1301962">
                  <a:moveTo>
                    <a:pt x="0" y="0"/>
                  </a:moveTo>
                  <a:lnTo>
                    <a:pt x="216040" y="130629"/>
                  </a:lnTo>
                  <a:lnTo>
                    <a:pt x="237712" y="362835"/>
                  </a:lnTo>
                  <a:lnTo>
                    <a:pt x="276329" y="372489"/>
                  </a:lnTo>
                  <a:lnTo>
                    <a:pt x="351692" y="1286889"/>
                  </a:lnTo>
                  <a:lnTo>
                    <a:pt x="60290" y="1301962"/>
                  </a:lnTo>
                  <a:lnTo>
                    <a:pt x="40124" y="507442"/>
                  </a:lnTo>
                  <a:lnTo>
                    <a:pt x="0" y="507442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7" name="矩形 321"/>
            <p:cNvSpPr>
              <a:spLocks noChangeArrowheads="1"/>
            </p:cNvSpPr>
            <p:nvPr/>
          </p:nvSpPr>
          <p:spPr bwMode="auto">
            <a:xfrm>
              <a:off x="4893140" y="531110"/>
              <a:ext cx="211647" cy="1286607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08" name="矩形 31"/>
            <p:cNvSpPr>
              <a:spLocks noChangeArrowheads="1"/>
            </p:cNvSpPr>
            <p:nvPr/>
          </p:nvSpPr>
          <p:spPr bwMode="auto">
            <a:xfrm>
              <a:off x="1323329" y="1126452"/>
              <a:ext cx="183570" cy="691265"/>
            </a:xfrm>
            <a:custGeom>
              <a:avLst/>
              <a:gdLst>
                <a:gd name="T0" fmla="*/ 0 w 183570"/>
                <a:gd name="T1" fmla="*/ 0 h 691265"/>
                <a:gd name="T2" fmla="*/ 183570 w 183570"/>
                <a:gd name="T3" fmla="*/ 53340 h 691265"/>
                <a:gd name="T4" fmla="*/ 183570 w 183570"/>
                <a:gd name="T5" fmla="*/ 691265 h 691265"/>
                <a:gd name="T6" fmla="*/ 0 w 183570"/>
                <a:gd name="T7" fmla="*/ 691265 h 691265"/>
                <a:gd name="T8" fmla="*/ 0 w 183570"/>
                <a:gd name="T9" fmla="*/ 0 h 6912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3570"/>
                <a:gd name="T16" fmla="*/ 0 h 691265"/>
                <a:gd name="T17" fmla="*/ 183570 w 183570"/>
                <a:gd name="T18" fmla="*/ 691265 h 6912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3570" h="691265">
                  <a:moveTo>
                    <a:pt x="0" y="0"/>
                  </a:moveTo>
                  <a:lnTo>
                    <a:pt x="183570" y="53340"/>
                  </a:lnTo>
                  <a:lnTo>
                    <a:pt x="183570" y="691265"/>
                  </a:lnTo>
                  <a:lnTo>
                    <a:pt x="0" y="691265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9" name="任意多边形 323"/>
            <p:cNvSpPr>
              <a:spLocks noChangeArrowheads="1"/>
            </p:cNvSpPr>
            <p:nvPr/>
          </p:nvSpPr>
          <p:spPr bwMode="auto">
            <a:xfrm>
              <a:off x="1500213" y="1127258"/>
              <a:ext cx="216750" cy="690459"/>
            </a:xfrm>
            <a:custGeom>
              <a:avLst/>
              <a:gdLst>
                <a:gd name="T0" fmla="*/ 2942 w 229500"/>
                <a:gd name="T1" fmla="*/ 148434 h 704336"/>
                <a:gd name="T2" fmla="*/ 44890 w 229500"/>
                <a:gd name="T3" fmla="*/ 94997 h 704336"/>
                <a:gd name="T4" fmla="*/ 61423 w 229500"/>
                <a:gd name="T5" fmla="*/ 94997 h 704336"/>
                <a:gd name="T6" fmla="*/ 83466 w 229500"/>
                <a:gd name="T7" fmla="*/ 5938 h 704336"/>
                <a:gd name="T8" fmla="*/ 204708 w 229500"/>
                <a:gd name="T9" fmla="*/ 0 h 704336"/>
                <a:gd name="T10" fmla="*/ 193687 w 229500"/>
                <a:gd name="T11" fmla="*/ 676855 h 704336"/>
                <a:gd name="T12" fmla="*/ 2715 w 229500"/>
                <a:gd name="T13" fmla="*/ 675322 h 704336"/>
                <a:gd name="T14" fmla="*/ 2942 w 229500"/>
                <a:gd name="T15" fmla="*/ 148434 h 704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9500"/>
                <a:gd name="T25" fmla="*/ 0 h 704336"/>
                <a:gd name="T26" fmla="*/ 229500 w 229500"/>
                <a:gd name="T27" fmla="*/ 704336 h 704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9500" h="704336">
                  <a:moveTo>
                    <a:pt x="3298" y="154460"/>
                  </a:moveTo>
                  <a:lnTo>
                    <a:pt x="50327" y="98854"/>
                  </a:lnTo>
                  <a:lnTo>
                    <a:pt x="68862" y="98854"/>
                  </a:lnTo>
                  <a:lnTo>
                    <a:pt x="93575" y="6179"/>
                  </a:lnTo>
                  <a:lnTo>
                    <a:pt x="229500" y="0"/>
                  </a:lnTo>
                  <a:lnTo>
                    <a:pt x="217143" y="704336"/>
                  </a:lnTo>
                  <a:lnTo>
                    <a:pt x="3044" y="702741"/>
                  </a:lnTo>
                  <a:cubicBezTo>
                    <a:pt x="5104" y="521509"/>
                    <a:pt x="-4940" y="348049"/>
                    <a:pt x="3298" y="154460"/>
                  </a:cubicBez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110" name="Group 48"/>
            <p:cNvGrpSpPr/>
            <p:nvPr/>
          </p:nvGrpSpPr>
          <p:grpSpPr bwMode="auto">
            <a:xfrm>
              <a:off x="0" y="182454"/>
              <a:ext cx="858757" cy="1635263"/>
              <a:chOff x="0" y="0"/>
              <a:chExt cx="858757" cy="1635263"/>
            </a:xfrm>
          </p:grpSpPr>
          <p:sp>
            <p:nvSpPr>
              <p:cNvPr id="3113" name="任意多边形 327"/>
              <p:cNvSpPr>
                <a:spLocks noChangeArrowheads="1"/>
              </p:cNvSpPr>
              <p:nvPr/>
            </p:nvSpPr>
            <p:spPr bwMode="auto">
              <a:xfrm>
                <a:off x="0" y="314857"/>
                <a:ext cx="191411" cy="872515"/>
              </a:xfrm>
              <a:custGeom>
                <a:avLst/>
                <a:gdLst>
                  <a:gd name="T0" fmla="*/ 2613 w 191411"/>
                  <a:gd name="T1" fmla="*/ 871614 h 872515"/>
                  <a:gd name="T2" fmla="*/ 0 w 191411"/>
                  <a:gd name="T3" fmla="*/ 0 h 872515"/>
                  <a:gd name="T4" fmla="*/ 92598 w 191411"/>
                  <a:gd name="T5" fmla="*/ 0 h 872515"/>
                  <a:gd name="T6" fmla="*/ 81023 w 191411"/>
                  <a:gd name="T7" fmla="*/ 208345 h 872515"/>
                  <a:gd name="T8" fmla="*/ 185195 w 191411"/>
                  <a:gd name="T9" fmla="*/ 208345 h 872515"/>
                  <a:gd name="T10" fmla="*/ 191411 w 191411"/>
                  <a:gd name="T11" fmla="*/ 872515 h 872515"/>
                  <a:gd name="T12" fmla="*/ 2613 w 191411"/>
                  <a:gd name="T13" fmla="*/ 871614 h 8725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1411"/>
                  <a:gd name="T22" fmla="*/ 0 h 872515"/>
                  <a:gd name="T23" fmla="*/ 191411 w 191411"/>
                  <a:gd name="T24" fmla="*/ 872515 h 8725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1411" h="872515">
                    <a:moveTo>
                      <a:pt x="2613" y="871614"/>
                    </a:moveTo>
                    <a:lnTo>
                      <a:pt x="0" y="0"/>
                    </a:lnTo>
                    <a:lnTo>
                      <a:pt x="92598" y="0"/>
                    </a:lnTo>
                    <a:lnTo>
                      <a:pt x="81023" y="208345"/>
                    </a:lnTo>
                    <a:lnTo>
                      <a:pt x="185195" y="208345"/>
                    </a:lnTo>
                    <a:lnTo>
                      <a:pt x="191411" y="872515"/>
                    </a:lnTo>
                    <a:lnTo>
                      <a:pt x="2613" y="8716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4" name="任意多边形 328"/>
              <p:cNvSpPr>
                <a:spLocks noChangeArrowheads="1"/>
              </p:cNvSpPr>
              <p:nvPr/>
            </p:nvSpPr>
            <p:spPr bwMode="auto">
              <a:xfrm>
                <a:off x="92598" y="338006"/>
                <a:ext cx="81023" cy="231493"/>
              </a:xfrm>
              <a:custGeom>
                <a:avLst/>
                <a:gdLst>
                  <a:gd name="T0" fmla="*/ 11574 w 81023"/>
                  <a:gd name="T1" fmla="*/ 0 h 231493"/>
                  <a:gd name="T2" fmla="*/ 81023 w 81023"/>
                  <a:gd name="T3" fmla="*/ 0 h 231493"/>
                  <a:gd name="T4" fmla="*/ 81023 w 81023"/>
                  <a:gd name="T5" fmla="*/ 231493 h 231493"/>
                  <a:gd name="T6" fmla="*/ 0 w 81023"/>
                  <a:gd name="T7" fmla="*/ 219919 h 231493"/>
                  <a:gd name="T8" fmla="*/ 11574 w 81023"/>
                  <a:gd name="T9" fmla="*/ 0 h 2314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023"/>
                  <a:gd name="T16" fmla="*/ 0 h 231493"/>
                  <a:gd name="T17" fmla="*/ 81023 w 81023"/>
                  <a:gd name="T18" fmla="*/ 231493 h 2314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023" h="231493">
                    <a:moveTo>
                      <a:pt x="11574" y="0"/>
                    </a:moveTo>
                    <a:lnTo>
                      <a:pt x="81023" y="0"/>
                    </a:lnTo>
                    <a:lnTo>
                      <a:pt x="81023" y="231493"/>
                    </a:lnTo>
                    <a:lnTo>
                      <a:pt x="0" y="219919"/>
                    </a:lnTo>
                    <a:lnTo>
                      <a:pt x="1157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5" name="任意多边形 329"/>
              <p:cNvSpPr>
                <a:spLocks noChangeArrowheads="1"/>
              </p:cNvSpPr>
              <p:nvPr/>
            </p:nvSpPr>
            <p:spPr bwMode="auto">
              <a:xfrm>
                <a:off x="169004" y="350473"/>
                <a:ext cx="416689" cy="1284790"/>
              </a:xfrm>
              <a:custGeom>
                <a:avLst/>
                <a:gdLst>
                  <a:gd name="T0" fmla="*/ 0 w 416689"/>
                  <a:gd name="T1" fmla="*/ 194969 h 1284790"/>
                  <a:gd name="T2" fmla="*/ 3558 w 416689"/>
                  <a:gd name="T3" fmla="*/ 902 h 1284790"/>
                  <a:gd name="T4" fmla="*/ 275991 w 416689"/>
                  <a:gd name="T5" fmla="*/ 0 h 1284790"/>
                  <a:gd name="T6" fmla="*/ 289367 w 416689"/>
                  <a:gd name="T7" fmla="*/ 137095 h 1284790"/>
                  <a:gd name="T8" fmla="*/ 335666 w 416689"/>
                  <a:gd name="T9" fmla="*/ 148670 h 1284790"/>
                  <a:gd name="T10" fmla="*/ 416689 w 416689"/>
                  <a:gd name="T11" fmla="*/ 148670 h 1284790"/>
                  <a:gd name="T12" fmla="*/ 383804 w 416689"/>
                  <a:gd name="T13" fmla="*/ 1284790 h 1284790"/>
                  <a:gd name="T14" fmla="*/ 8918 w 416689"/>
                  <a:gd name="T15" fmla="*/ 1283890 h 1284790"/>
                  <a:gd name="T16" fmla="*/ 0 w 416689"/>
                  <a:gd name="T17" fmla="*/ 194969 h 128479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16689"/>
                  <a:gd name="T28" fmla="*/ 0 h 1284790"/>
                  <a:gd name="T29" fmla="*/ 416689 w 416689"/>
                  <a:gd name="T30" fmla="*/ 1284790 h 128479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16689" h="1284790">
                    <a:moveTo>
                      <a:pt x="0" y="194969"/>
                    </a:moveTo>
                    <a:lnTo>
                      <a:pt x="3558" y="902"/>
                    </a:lnTo>
                    <a:lnTo>
                      <a:pt x="275991" y="0"/>
                    </a:lnTo>
                    <a:lnTo>
                      <a:pt x="289367" y="137095"/>
                    </a:lnTo>
                    <a:lnTo>
                      <a:pt x="335666" y="148670"/>
                    </a:lnTo>
                    <a:lnTo>
                      <a:pt x="416689" y="148670"/>
                    </a:lnTo>
                    <a:lnTo>
                      <a:pt x="383804" y="1284790"/>
                    </a:lnTo>
                    <a:lnTo>
                      <a:pt x="8918" y="1283890"/>
                    </a:lnTo>
                    <a:cubicBezTo>
                      <a:pt x="5945" y="920916"/>
                      <a:pt x="2973" y="557943"/>
                      <a:pt x="0" y="19496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6" name="等腰三角形 330"/>
              <p:cNvSpPr>
                <a:spLocks noChangeArrowheads="1"/>
              </p:cNvSpPr>
              <p:nvPr/>
            </p:nvSpPr>
            <p:spPr bwMode="auto">
              <a:xfrm>
                <a:off x="185195" y="232739"/>
                <a:ext cx="258830" cy="136556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17" name="矩形 23"/>
              <p:cNvSpPr>
                <a:spLocks noChangeArrowheads="1"/>
              </p:cNvSpPr>
              <p:nvPr/>
            </p:nvSpPr>
            <p:spPr bwMode="auto">
              <a:xfrm>
                <a:off x="306730" y="0"/>
                <a:ext cx="18000" cy="252000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18" name="任意多边形 332"/>
              <p:cNvSpPr>
                <a:spLocks noChangeArrowheads="1"/>
              </p:cNvSpPr>
              <p:nvPr/>
            </p:nvSpPr>
            <p:spPr bwMode="auto">
              <a:xfrm>
                <a:off x="525125" y="380126"/>
                <a:ext cx="333632" cy="1232118"/>
              </a:xfrm>
              <a:custGeom>
                <a:avLst/>
                <a:gdLst>
                  <a:gd name="T0" fmla="*/ 0 w 333632"/>
                  <a:gd name="T1" fmla="*/ 117389 h 1232118"/>
                  <a:gd name="T2" fmla="*/ 24713 w 333632"/>
                  <a:gd name="T3" fmla="*/ 6178 h 1232118"/>
                  <a:gd name="T4" fmla="*/ 74140 w 333632"/>
                  <a:gd name="T5" fmla="*/ 0 h 1232118"/>
                  <a:gd name="T6" fmla="*/ 321275 w 333632"/>
                  <a:gd name="T7" fmla="*/ 253313 h 1232118"/>
                  <a:gd name="T8" fmla="*/ 333632 w 333632"/>
                  <a:gd name="T9" fmla="*/ 1229497 h 1232118"/>
                  <a:gd name="T10" fmla="*/ 17597 w 333632"/>
                  <a:gd name="T11" fmla="*/ 1232118 h 1232118"/>
                  <a:gd name="T12" fmla="*/ 0 w 333632"/>
                  <a:gd name="T13" fmla="*/ 117389 h 12321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3632"/>
                  <a:gd name="T22" fmla="*/ 0 h 1232118"/>
                  <a:gd name="T23" fmla="*/ 333632 w 333632"/>
                  <a:gd name="T24" fmla="*/ 1232118 h 12321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3632" h="1232118">
                    <a:moveTo>
                      <a:pt x="0" y="117389"/>
                    </a:moveTo>
                    <a:lnTo>
                      <a:pt x="24713" y="6178"/>
                    </a:lnTo>
                    <a:lnTo>
                      <a:pt x="74140" y="0"/>
                    </a:lnTo>
                    <a:lnTo>
                      <a:pt x="321275" y="253313"/>
                    </a:lnTo>
                    <a:lnTo>
                      <a:pt x="333632" y="1229497"/>
                    </a:lnTo>
                    <a:lnTo>
                      <a:pt x="17597" y="1232118"/>
                    </a:lnTo>
                    <a:cubicBezTo>
                      <a:pt x="15538" y="861415"/>
                      <a:pt x="20594" y="494270"/>
                      <a:pt x="0" y="1173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111" name="矩形 325"/>
            <p:cNvSpPr>
              <a:spLocks noChangeArrowheads="1"/>
            </p:cNvSpPr>
            <p:nvPr/>
          </p:nvSpPr>
          <p:spPr bwMode="auto">
            <a:xfrm>
              <a:off x="893157" y="480489"/>
              <a:ext cx="381671" cy="1337228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12" name="矩形 326"/>
            <p:cNvSpPr>
              <a:spLocks noChangeArrowheads="1"/>
            </p:cNvSpPr>
            <p:nvPr/>
          </p:nvSpPr>
          <p:spPr bwMode="auto">
            <a:xfrm>
              <a:off x="5064305" y="769093"/>
              <a:ext cx="211647" cy="1048624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pic>
        <p:nvPicPr>
          <p:cNvPr id="308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5425" y="3290888"/>
            <a:ext cx="323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292600" y="2894013"/>
            <a:ext cx="40005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92650" y="3168650"/>
            <a:ext cx="2682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76813" y="2924175"/>
            <a:ext cx="280987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68888" y="1181100"/>
            <a:ext cx="1042987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8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132513" y="3260725"/>
            <a:ext cx="311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502400" y="2955925"/>
            <a:ext cx="2444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1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794500" y="3278188"/>
            <a:ext cx="33496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11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7070725" y="2266950"/>
            <a:ext cx="273050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Picture 1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391400" y="2430463"/>
            <a:ext cx="2857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4" name="Picture 1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645400" y="3046413"/>
            <a:ext cx="3349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Picture 14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027988" y="3278188"/>
            <a:ext cx="328612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6" name="Picture 15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391525" y="2857500"/>
            <a:ext cx="32385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7" name="Picture 2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-17463" y="3951288"/>
            <a:ext cx="9180513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8" name="Picture 3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04788" y="3571875"/>
            <a:ext cx="1347787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9" name="标题 1"/>
          <p:cNvSpPr>
            <a:spLocks noGrp="1" noChangeArrowheads="1"/>
          </p:cNvSpPr>
          <p:nvPr>
            <p:ph type="ctrTitle" idx="4294967295"/>
          </p:nvPr>
        </p:nvSpPr>
        <p:spPr>
          <a:xfrm>
            <a:off x="205105" y="1311275"/>
            <a:ext cx="4798695" cy="955040"/>
          </a:xfrm>
        </p:spPr>
        <p:txBody>
          <a:bodyPr/>
          <a:lstStyle/>
          <a:p>
            <a:pPr marL="0" indent="0" eaLnBrk="1" hangingPunct="1"/>
            <a:r>
              <a:rPr lang="zh-CN" altLang="en-US" smtClean="0">
                <a:latin typeface="宋体" panose="02010600030101010101" pitchFamily="2" charset="-122"/>
                <a:ea typeface="宋体" panose="02010600030101010101" pitchFamily="2" charset="-122"/>
              </a:rPr>
              <a:t>祝大家学习愉快！！！</a:t>
            </a:r>
          </a:p>
        </p:txBody>
      </p:sp>
      <p:sp>
        <p:nvSpPr>
          <p:cNvPr id="3100" name="副标题 10"/>
          <p:cNvSpPr>
            <a:spLocks noGrp="1" noChangeArrowheads="1"/>
          </p:cNvSpPr>
          <p:nvPr>
            <p:ph type="subTitle" idx="1"/>
          </p:nvPr>
        </p:nvSpPr>
        <p:spPr>
          <a:xfrm>
            <a:off x="194310" y="2341245"/>
            <a:ext cx="4483735" cy="80708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zh-CN" altLang="zh-CN" smtClean="0"/>
              <a:t>杜喜勤老师   联系方式：</a:t>
            </a:r>
            <a:r>
              <a:rPr lang="en-US" altLang="zh-CN" smtClean="0"/>
              <a:t>18165026801</a:t>
            </a:r>
            <a:r>
              <a:rPr lang="zh-CN" altLang="en-US" smtClean="0"/>
              <a:t>（微信同号）</a:t>
            </a: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-17780" y="95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989330" y="987425"/>
            <a:ext cx="72644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zh-CN" altLang="en-US" sz="2800" dirty="0">
                <a:latin typeface="楷体_GB2312" pitchFamily="49" charset="-122"/>
                <a:ea typeface="楷体_GB2312" pitchFamily="49" charset="-122"/>
                <a:sym typeface="+mn-ea"/>
              </a:rPr>
              <a:t>一、平台登录方法</a:t>
            </a:r>
            <a:r>
              <a:rPr lang="en-US" altLang="zh-CN" sz="2800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</a:p>
          <a:p>
            <a:pPr latinLnBrk="0">
              <a:lnSpc>
                <a:spcPct val="150000"/>
              </a:lnSpc>
            </a:pPr>
            <a:r>
              <a:rPr lang="zh-CN" altLang="en-US" sz="2800" dirty="0">
                <a:latin typeface="楷体_GB2312" pitchFamily="49" charset="-122"/>
                <a:ea typeface="楷体_GB2312" pitchFamily="49" charset="-122"/>
                <a:sym typeface="+mn-ea"/>
              </a:rPr>
              <a:t>二、课程考核方式及形成任务</a:t>
            </a:r>
          </a:p>
          <a:p>
            <a:pPr latinLnBrk="0">
              <a:lnSpc>
                <a:spcPct val="150000"/>
              </a:lnSpc>
            </a:pPr>
            <a:r>
              <a:rPr lang="zh-CN" altLang="en-US" sz="2800" dirty="0">
                <a:latin typeface="楷体_GB2312" pitchFamily="49" charset="-122"/>
                <a:ea typeface="楷体_GB2312" pitchFamily="49" charset="-122"/>
                <a:sym typeface="+mn-ea"/>
              </a:rPr>
              <a:t>三、课程讨论区发帖方法及要求</a:t>
            </a:r>
          </a:p>
          <a:p>
            <a:pPr latinLnBrk="0">
              <a:lnSpc>
                <a:spcPct val="150000"/>
              </a:lnSpc>
            </a:pPr>
            <a:r>
              <a:rPr lang="zh-CN" altLang="en-US" sz="2800" dirty="0">
                <a:latin typeface="楷体_GB2312" pitchFamily="49" charset="-122"/>
                <a:ea typeface="楷体_GB2312" pitchFamily="49" charset="-122"/>
                <a:sym typeface="+mn-ea"/>
              </a:rPr>
              <a:t>四、课程学习方法</a:t>
            </a:r>
            <a:r>
              <a:rPr lang="en-US" altLang="zh-CN" sz="28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endParaRPr lang="zh-CN" altLang="en-US" sz="24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latinLnBrk="0">
              <a:lnSpc>
                <a:spcPct val="150000"/>
              </a:lnSpc>
            </a:pPr>
            <a:r>
              <a:rPr lang="en-US" altLang="zh-CN" sz="2800" dirty="0" smtClean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</a:t>
            </a:r>
            <a:r>
              <a:rPr lang="en-US" altLang="zh-CN" sz="2400" dirty="0" smtClean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endParaRPr lang="zh-CN" altLang="en-US" sz="2400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52755" y="328295"/>
            <a:ext cx="231965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/>
              <a:t>目录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250825" y="5556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/>
          </a:bodyPr>
          <a:lstStyle/>
          <a:p>
            <a:pPr marL="0" indent="0" algn="ctr" eaLnBrk="1" hangingPunct="1"/>
            <a:r>
              <a:rPr lang="zh-CN" altLang="zh-CN" sz="24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输入网址http://www.ouchn.cn/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35" y="844550"/>
            <a:ext cx="9394825" cy="43529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250825" y="5556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zh-CN" b="1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输入网址http://www.ouchn.cn/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62"/>
            <a:ext cx="916305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250825" y="5556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zh-CN" b="1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输入网址http://www.ouchn.cn/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6" y="55562"/>
            <a:ext cx="9133883" cy="508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5459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250825" y="5556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endParaRPr lang="zh-CN" altLang="zh-CN" b="1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330" cy="519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-16108" y="0"/>
            <a:ext cx="7127860" cy="3034396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6559" y="176213"/>
            <a:ext cx="6509576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1575"/>
            <a:ext cx="4762845" cy="71995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en-US" altLang="zh-CN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/>
            </a:r>
            <a:br>
              <a:rPr lang="en-US" altLang="zh-CN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lang="zh-CN" altLang="en-US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点击可查看课程考核说明</a:t>
            </a:r>
            <a:endParaRPr lang="zh-CN" altLang="zh-CN" b="1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2" y="844551"/>
            <a:ext cx="9161462" cy="4306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82613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250825" y="5556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zh-CN" b="1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查看课程考核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2" y="4786"/>
            <a:ext cx="9412288" cy="5138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250825" y="5556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zh-CN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查看课程</a:t>
            </a:r>
            <a:r>
              <a:rPr lang="zh-CN" altLang="en-US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资源</a:t>
            </a:r>
            <a:endParaRPr lang="zh-CN" altLang="zh-CN" b="1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42" y="829480"/>
            <a:ext cx="9150242" cy="4367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187143"/>
  <p:tag name="KSO_WM_UNIT_COLOR_SCHEME_SHAPE_ID" val="2"/>
  <p:tag name="KSO_WM_UNIT_COLOR_SCHEME_PARENT_PAGE" val="1_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7"/>
  <p:tag name="KSO_WM_UNIT_COLOR_SCHEME_PARENT_PAGE" val="2_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8"/>
  <p:tag name="KSO_WM_UNIT_COLOR_SCHEME_PARENT_PAGE" val="2_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9"/>
  <p:tag name="KSO_WM_UNIT_COLOR_SCHEME_PARENT_PAGE" val="2_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0"/>
  <p:tag name="KSO_WM_UNIT_COLOR_SCHEME_PARENT_PAGE" val="2_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1"/>
  <p:tag name="KSO_WM_UNIT_COLOR_SCHEME_PARENT_PAGE" val="2_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2"/>
  <p:tag name="KSO_WM_UNIT_COLOR_SCHEME_PARENT_PAGE" val="2_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3"/>
  <p:tag name="KSO_WM_UNIT_COLOR_SCHEME_PARENT_PAGE" val="2_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4"/>
  <p:tag name="KSO_WM_UNIT_COLOR_SCHEME_PARENT_PAGE" val="2_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5"/>
  <p:tag name="KSO_WM_UNIT_COLOR_SCHEME_PARENT_PAGE" val="2_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6"/>
  <p:tag name="KSO_WM_UNIT_COLOR_SCHEME_PARENT_PAGE" val="2_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7"/>
  <p:tag name="KSO_WM_UNIT_COLOR_SCHEME_PARENT_PAGE" val="2_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140"/>
  <p:tag name="KSO_WM_UNIT_COLOR_SCHEME_PARENT_PAGE" val="2_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8"/>
  <p:tag name="KSO_WM_UNIT_COLOR_SCHEME_PARENT_PAGE" val="2_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9"/>
  <p:tag name="KSO_WM_UNIT_COLOR_SCHEME_PARENT_PAGE" val="2_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0"/>
  <p:tag name="KSO_WM_UNIT_COLOR_SCHEME_PARENT_PAGE" val="2_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1"/>
  <p:tag name="KSO_WM_UNIT_COLOR_SCHEME_PARENT_PAGE" val="2_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2"/>
  <p:tag name="KSO_WM_UNIT_COLOR_SCHEME_PARENT_PAGE" val="2_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3"/>
  <p:tag name="KSO_WM_UNIT_COLOR_SCHEME_PARENT_PAGE" val="2_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4"/>
  <p:tag name="KSO_WM_UNIT_COLOR_SCHEME_PARENT_PAGE" val="2_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5"/>
  <p:tag name="KSO_WM_UNIT_COLOR_SCHEME_PARENT_PAGE" val="2_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6"/>
  <p:tag name="KSO_WM_UNIT_COLOR_SCHEME_PARENT_PAGE" val="2_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7"/>
  <p:tag name="KSO_WM_UNIT_COLOR_SCHEME_PARENT_PAGE" val="2_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141"/>
  <p:tag name="KSO_WM_UNIT_COLOR_SCHEME_PARENT_PAGE" val="2_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8"/>
  <p:tag name="KSO_WM_UNIT_COLOR_SCHEME_PARENT_PAGE" val="2_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9"/>
  <p:tag name="KSO_WM_UNIT_COLOR_SCHEME_PARENT_PAGE" val="2_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0"/>
  <p:tag name="KSO_WM_UNIT_COLOR_SCHEME_PARENT_PAGE" val="2_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1"/>
  <p:tag name="KSO_WM_UNIT_COLOR_SCHEME_PARENT_PAGE" val="2_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2"/>
  <p:tag name="KSO_WM_UNIT_COLOR_SCHEME_PARENT_PAGE" val="2_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3"/>
  <p:tag name="KSO_WM_UNIT_COLOR_SCHEME_PARENT_PAGE" val="2_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4"/>
  <p:tag name="KSO_WM_UNIT_COLOR_SCHEME_PARENT_PAGE" val="2_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5"/>
  <p:tag name="KSO_WM_UNIT_COLOR_SCHEME_PARENT_PAGE" val="2_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6"/>
  <p:tag name="KSO_WM_UNIT_COLOR_SCHEME_PARENT_PAGE" val="2_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7"/>
  <p:tag name="KSO_WM_UNIT_COLOR_SCHEME_PARENT_PAGE" val="2_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142"/>
  <p:tag name="KSO_WM_UNIT_COLOR_SCHEME_PARENT_PAGE" val="2_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8"/>
  <p:tag name="KSO_WM_UNIT_COLOR_SCHEME_PARENT_PAGE" val="2_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9"/>
  <p:tag name="KSO_WM_UNIT_COLOR_SCHEME_PARENT_PAGE" val="2_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0"/>
  <p:tag name="KSO_WM_UNIT_COLOR_SCHEME_PARENT_PAGE" val="2_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1"/>
  <p:tag name="KSO_WM_UNIT_COLOR_SCHEME_PARENT_PAGE" val="2_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2"/>
  <p:tag name="KSO_WM_UNIT_COLOR_SCHEME_PARENT_PAGE" val="2_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3"/>
  <p:tag name="KSO_WM_UNIT_COLOR_SCHEME_PARENT_PAGE" val="2_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4"/>
  <p:tag name="KSO_WM_UNIT_COLOR_SCHEME_PARENT_PAGE" val="2_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5"/>
  <p:tag name="KSO_WM_UNIT_COLOR_SCHEME_PARENT_PAGE" val="2_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6"/>
  <p:tag name="KSO_WM_UNIT_COLOR_SCHEME_PARENT_PAGE" val="2_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7"/>
  <p:tag name="KSO_WM_UNIT_COLOR_SCHEME_PARENT_PAGE" val="2_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143"/>
  <p:tag name="KSO_WM_UNIT_COLOR_SCHEME_PARENT_PAGE" val="2_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8"/>
  <p:tag name="KSO_WM_UNIT_COLOR_SCHEME_PARENT_PAGE" val="2_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9"/>
  <p:tag name="KSO_WM_UNIT_COLOR_SCHEME_PARENT_PAGE" val="2_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0"/>
  <p:tag name="KSO_WM_UNIT_COLOR_SCHEME_PARENT_PAGE" val="2_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1"/>
  <p:tag name="KSO_WM_UNIT_COLOR_SCHEME_PARENT_PAGE" val="2_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2"/>
  <p:tag name="KSO_WM_UNIT_COLOR_SCHEME_PARENT_PAGE" val="2_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3"/>
  <p:tag name="KSO_WM_UNIT_COLOR_SCHEME_PARENT_PAGE" val="2_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4"/>
  <p:tag name="KSO_WM_UNIT_COLOR_SCHEME_PARENT_PAGE" val="2_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5"/>
  <p:tag name="KSO_WM_UNIT_COLOR_SCHEME_PARENT_PAGE" val="2_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7"/>
  <p:tag name="KSO_WM_UNIT_COLOR_SCHEME_PARENT_PAGE" val="2_2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"/>
  <p:tag name="KSO_WM_UNIT_COLOR_SCHEME_PARENT_PAGE" val="2_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2"/>
  <p:tag name="KSO_WM_UNIT_COLOR_SCHEME_PARENT_PAGE" val="2_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"/>
  <p:tag name="KSO_WM_UNIT_COLOR_SCHEME_PARENT_PAGE" val="2_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"/>
  <p:tag name="KSO_WM_UNIT_COLOR_SCHEME_PARENT_PAGE" val="2_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"/>
  <p:tag name="KSO_WM_UNIT_COLOR_SCHEME_PARENT_PAGE" val="2_2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"/>
  <p:tag name="KSO_WM_UNIT_COLOR_SCHEME_PARENT_PAGE" val="2_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"/>
  <p:tag name="KSO_WM_UNIT_COLOR_SCHEME_PARENT_PAGE" val="2_2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COLORSCHEME_VERSION" val="3.2"/>
  <p:tag name="KSO_WM_UNIT_COLOR_SCHEME_SHAPE_ID" val="138"/>
  <p:tag name="KSO_WM_UNIT_COLOR_SCHEME_PARENT_PAGE" val="2_2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"/>
  <p:tag name="KSO_WM_UNIT_COLOR_SCHEME_PARENT_PAGE" val="2_2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"/>
  <p:tag name="KSO_WM_UNIT_COLOR_SCHEME_PARENT_PAGE" val="2_2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"/>
  <p:tag name="KSO_WM_UNIT_COLOR_SCHEME_PARENT_PAGE" val="2_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"/>
  <p:tag name="KSO_WM_UNIT_COLOR_SCHEME_PARENT_PAGE" val="2_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3"/>
  <p:tag name="KSO_WM_UNIT_COLOR_SCHEME_PARENT_PAGE" val="2_1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"/>
  <p:tag name="KSO_WM_UNIT_COLOR_SCHEME_PARENT_PAGE" val="2_2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"/>
  <p:tag name="KSO_WM_UNIT_COLOR_SCHEME_PARENT_PAGE" val="2_2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4"/>
  <p:tag name="KSO_WM_UNIT_COLOR_SCHEME_PARENT_PAGE" val="2_2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5"/>
  <p:tag name="KSO_WM_UNIT_COLOR_SCHEME_PARENT_PAGE" val="2_2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6"/>
  <p:tag name="KSO_WM_UNIT_COLOR_SCHEME_PARENT_PAGE" val="2_2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7"/>
  <p:tag name="KSO_WM_UNIT_COLOR_SCHEME_PARENT_PAGE" val="2_2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8"/>
  <p:tag name="KSO_WM_UNIT_COLOR_SCHEME_PARENT_PAGE" val="2_2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9"/>
  <p:tag name="KSO_WM_UNIT_COLOR_SCHEME_PARENT_PAGE" val="2_2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0"/>
  <p:tag name="KSO_WM_UNIT_COLOR_SCHEME_PARENT_PAGE" val="2_2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1"/>
  <p:tag name="KSO_WM_UNIT_COLOR_SCHEME_PARENT_PAGE" val="2_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4"/>
  <p:tag name="KSO_WM_UNIT_COLOR_SCHEME_PARENT_PAGE" val="2_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2"/>
  <p:tag name="KSO_WM_UNIT_COLOR_SCHEME_PARENT_PAGE" val="2_2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3"/>
  <p:tag name="KSO_WM_UNIT_COLOR_SCHEME_PARENT_PAGE" val="2_2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4"/>
  <p:tag name="KSO_WM_UNIT_COLOR_SCHEME_PARENT_PAGE" val="2_2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5"/>
  <p:tag name="KSO_WM_UNIT_COLOR_SCHEME_PARENT_PAGE" val="2_2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6"/>
  <p:tag name="KSO_WM_UNIT_COLOR_SCHEME_PARENT_PAGE" val="2_2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7"/>
  <p:tag name="KSO_WM_UNIT_COLOR_SCHEME_PARENT_PAGE" val="2_2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8"/>
  <p:tag name="KSO_WM_UNIT_COLOR_SCHEME_PARENT_PAGE" val="2_2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9"/>
  <p:tag name="KSO_WM_UNIT_COLOR_SCHEME_PARENT_PAGE" val="2_2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0"/>
  <p:tag name="KSO_WM_UNIT_COLOR_SCHEME_PARENT_PAGE" val="2_2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1"/>
  <p:tag name="KSO_WM_UNIT_COLOR_SCHEME_PARENT_PAGE" val="2_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COLORSCHEME_VERSION" val="3.2"/>
  <p:tag name="KSO_WM_UNIT_COLOR_SCHEME_SHAPE_ID" val="5"/>
  <p:tag name="KSO_WM_UNIT_COLOR_SCHEME_PARENT_PAGE" val="2_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2"/>
  <p:tag name="KSO_WM_UNIT_COLOR_SCHEME_PARENT_PAGE" val="2_2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3"/>
  <p:tag name="KSO_WM_UNIT_COLOR_SCHEME_PARENT_PAGE" val="2_2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4"/>
  <p:tag name="KSO_WM_UNIT_COLOR_SCHEME_PARENT_PAGE" val="2_2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5"/>
  <p:tag name="KSO_WM_UNIT_COLOR_SCHEME_PARENT_PAGE" val="2_2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6"/>
  <p:tag name="KSO_WM_UNIT_COLOR_SCHEME_PARENT_PAGE" val="2_2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7"/>
  <p:tag name="KSO_WM_UNIT_COLOR_SCHEME_PARENT_PAGE" val="2_2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8"/>
  <p:tag name="KSO_WM_UNIT_COLOR_SCHEME_PARENT_PAGE" val="2_2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9"/>
  <p:tag name="KSO_WM_UNIT_COLOR_SCHEME_PARENT_PAGE" val="2_2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0"/>
  <p:tag name="KSO_WM_UNIT_COLOR_SCHEME_PARENT_PAGE" val="2_2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1"/>
  <p:tag name="KSO_WM_UNIT_COLOR_SCHEME_PARENT_PAGE" val="2_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17"/>
  <p:tag name="KSO_WM_UNIT_COLOR_SCHEME_PARENT_PAGE" val="2_1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2"/>
  <p:tag name="KSO_WM_UNIT_COLOR_SCHEME_PARENT_PAGE" val="2_2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3"/>
  <p:tag name="KSO_WM_UNIT_COLOR_SCHEME_PARENT_PAGE" val="2_2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4"/>
  <p:tag name="KSO_WM_UNIT_COLOR_SCHEME_PARENT_PAGE" val="2_2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5"/>
  <p:tag name="KSO_WM_UNIT_COLOR_SCHEME_PARENT_PAGE" val="2_2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6"/>
  <p:tag name="KSO_WM_UNIT_COLOR_SCHEME_PARENT_PAGE" val="2_2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7"/>
  <p:tag name="KSO_WM_UNIT_COLOR_SCHEME_PARENT_PAGE" val="2_2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8"/>
  <p:tag name="KSO_WM_UNIT_COLOR_SCHEME_PARENT_PAGE" val="2_2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9"/>
  <p:tag name="KSO_WM_UNIT_COLOR_SCHEME_PARENT_PAGE" val="2_2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0"/>
  <p:tag name="KSO_WM_UNIT_COLOR_SCHEME_PARENT_PAGE" val="2_2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1"/>
  <p:tag name="KSO_WM_UNIT_COLOR_SCHEME_PARENT_PAGE" val="2_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187143"/>
  <p:tag name="KSO_WM_UNIT_COLOR_SCHEME_SHAPE_ID" val="3"/>
  <p:tag name="KSO_WM_UNIT_COLOR_SCHEME_PARENT_PAGE" val="1_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18"/>
  <p:tag name="KSO_WM_UNIT_COLOR_SCHEME_PARENT_PAGE" val="2_1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2"/>
  <p:tag name="KSO_WM_UNIT_COLOR_SCHEME_PARENT_PAGE" val="2_2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3"/>
  <p:tag name="KSO_WM_UNIT_COLOR_SCHEME_PARENT_PAGE" val="2_2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4"/>
  <p:tag name="KSO_WM_UNIT_COLOR_SCHEME_PARENT_PAGE" val="2_2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5"/>
  <p:tag name="KSO_WM_UNIT_COLOR_SCHEME_PARENT_PAGE" val="2_2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6"/>
  <p:tag name="KSO_WM_UNIT_COLOR_SCHEME_PARENT_PAGE" val="2_2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7"/>
  <p:tag name="KSO_WM_UNIT_COLOR_SCHEME_PARENT_PAGE" val="2_2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8"/>
  <p:tag name="KSO_WM_UNIT_COLOR_SCHEME_PARENT_PAGE" val="2_2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9"/>
  <p:tag name="KSO_WM_UNIT_COLOR_SCHEME_PARENT_PAGE" val="2_2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0"/>
  <p:tag name="KSO_WM_UNIT_COLOR_SCHEME_PARENT_PAGE" val="2_2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1"/>
  <p:tag name="KSO_WM_UNIT_COLOR_SCHEME_PARENT_PAGE" val="2_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19"/>
  <p:tag name="KSO_WM_UNIT_COLOR_SCHEME_PARENT_PAGE" val="2_1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2"/>
  <p:tag name="KSO_WM_UNIT_COLOR_SCHEME_PARENT_PAGE" val="2_2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3"/>
  <p:tag name="KSO_WM_UNIT_COLOR_SCHEME_PARENT_PAGE" val="2_2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4"/>
  <p:tag name="KSO_WM_UNIT_COLOR_SCHEME_PARENT_PAGE" val="2_2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5"/>
  <p:tag name="KSO_WM_UNIT_COLOR_SCHEME_PARENT_PAGE" val="2_2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6"/>
  <p:tag name="KSO_WM_UNIT_COLOR_SCHEME_PARENT_PAGE" val="2_2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7"/>
  <p:tag name="KSO_WM_UNIT_COLOR_SCHEME_PARENT_PAGE" val="2_2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8"/>
  <p:tag name="KSO_WM_UNIT_COLOR_SCHEME_PARENT_PAGE" val="2_2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9"/>
  <p:tag name="KSO_WM_UNIT_COLOR_SCHEME_PARENT_PAGE" val="2_2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0"/>
  <p:tag name="KSO_WM_UNIT_COLOR_SCHEME_PARENT_PAGE" val="2_2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1"/>
  <p:tag name="KSO_WM_UNIT_COLOR_SCHEME_PARENT_PAGE" val="2_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0"/>
  <p:tag name="KSO_WM_UNIT_COLOR_SCHEME_PARENT_PAGE" val="2_1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2"/>
  <p:tag name="KSO_WM_UNIT_COLOR_SCHEME_PARENT_PAGE" val="2_2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3"/>
  <p:tag name="KSO_WM_UNIT_COLOR_SCHEME_PARENT_PAGE" val="2_2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4"/>
  <p:tag name="KSO_WM_UNIT_COLOR_SCHEME_PARENT_PAGE" val="2_2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5"/>
  <p:tag name="KSO_WM_UNIT_COLOR_SCHEME_PARENT_PAGE" val="2_2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6"/>
  <p:tag name="KSO_WM_UNIT_COLOR_SCHEME_PARENT_PAGE" val="2_2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7"/>
  <p:tag name="KSO_WM_UNIT_COLOR_SCHEME_PARENT_PAGE" val="2_2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8"/>
  <p:tag name="KSO_WM_UNIT_COLOR_SCHEME_PARENT_PAGE" val="2_2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9"/>
  <p:tag name="KSO_WM_UNIT_COLOR_SCHEME_PARENT_PAGE" val="2_2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0"/>
  <p:tag name="KSO_WM_UNIT_COLOR_SCHEME_PARENT_PAGE" val="2_2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1"/>
  <p:tag name="KSO_WM_UNIT_COLOR_SCHEME_PARENT_PAGE" val="2_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1"/>
  <p:tag name="KSO_WM_UNIT_COLOR_SCHEME_PARENT_PAGE" val="2_1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2"/>
  <p:tag name="KSO_WM_UNIT_COLOR_SCHEME_PARENT_PAGE" val="2_2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3"/>
  <p:tag name="KSO_WM_UNIT_COLOR_SCHEME_PARENT_PAGE" val="2_2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4"/>
  <p:tag name="KSO_WM_UNIT_COLOR_SCHEME_PARENT_PAGE" val="2_2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5"/>
  <p:tag name="KSO_WM_UNIT_COLOR_SCHEME_PARENT_PAGE" val="2_2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6"/>
  <p:tag name="KSO_WM_UNIT_COLOR_SCHEME_PARENT_PAGE" val="2_2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7"/>
  <p:tag name="KSO_WM_UNIT_COLOR_SCHEME_PARENT_PAGE" val="2_2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8"/>
  <p:tag name="KSO_WM_UNIT_COLOR_SCHEME_PARENT_PAGE" val="2_2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9"/>
  <p:tag name="KSO_WM_UNIT_COLOR_SCHEME_PARENT_PAGE" val="2_2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0"/>
  <p:tag name="KSO_WM_UNIT_COLOR_SCHEME_PARENT_PAGE" val="2_2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1"/>
  <p:tag name="KSO_WM_UNIT_COLOR_SCHEME_PARENT_PAGE" val="2_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2"/>
  <p:tag name="KSO_WM_UNIT_COLOR_SCHEME_PARENT_PAGE" val="2_1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2"/>
  <p:tag name="KSO_WM_UNIT_COLOR_SCHEME_PARENT_PAGE" val="2_2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3"/>
  <p:tag name="KSO_WM_UNIT_COLOR_SCHEME_PARENT_PAGE" val="2_2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4"/>
  <p:tag name="KSO_WM_UNIT_COLOR_SCHEME_PARENT_PAGE" val="2_2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5"/>
  <p:tag name="KSO_WM_UNIT_COLOR_SCHEME_PARENT_PAGE" val="2_2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6"/>
  <p:tag name="KSO_WM_UNIT_COLOR_SCHEME_PARENT_PAGE" val="2_2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7"/>
  <p:tag name="KSO_WM_UNIT_COLOR_SCHEME_PARENT_PAGE" val="2_2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8"/>
  <p:tag name="KSO_WM_UNIT_COLOR_SCHEME_PARENT_PAGE" val="2_2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9"/>
  <p:tag name="KSO_WM_UNIT_COLOR_SCHEME_PARENT_PAGE" val="2_2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0"/>
  <p:tag name="KSO_WM_UNIT_COLOR_SCHEME_PARENT_PAGE" val="2_2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1"/>
  <p:tag name="KSO_WM_UNIT_COLOR_SCHEME_PARENT_PAGE" val="2_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3"/>
  <p:tag name="KSO_WM_UNIT_COLOR_SCHEME_PARENT_PAGE" val="2_1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2"/>
  <p:tag name="KSO_WM_UNIT_COLOR_SCHEME_PARENT_PAGE" val="2_2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3"/>
  <p:tag name="KSO_WM_UNIT_COLOR_SCHEME_PARENT_PAGE" val="2_2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4"/>
  <p:tag name="KSO_WM_UNIT_COLOR_SCHEME_PARENT_PAGE" val="2_2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5"/>
  <p:tag name="KSO_WM_UNIT_COLOR_SCHEME_PARENT_PAGE" val="2_2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6"/>
  <p:tag name="KSO_WM_UNIT_COLOR_SCHEME_PARENT_PAGE" val="2_2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7"/>
  <p:tag name="KSO_WM_UNIT_COLOR_SCHEME_PARENT_PAGE" val="2_2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8"/>
  <p:tag name="KSO_WM_UNIT_COLOR_SCHEME_PARENT_PAGE" val="2_2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9"/>
  <p:tag name="KSO_WM_UNIT_COLOR_SCHEME_PARENT_PAGE" val="2_2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0"/>
  <p:tag name="KSO_WM_UNIT_COLOR_SCHEME_PARENT_PAGE" val="2_2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1"/>
  <p:tag name="KSO_WM_UNIT_COLOR_SCHEME_PARENT_PAGE" val="2_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4"/>
  <p:tag name="KSO_WM_UNIT_COLOR_SCHEME_PARENT_PAGE" val="2_1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2"/>
  <p:tag name="KSO_WM_UNIT_COLOR_SCHEME_PARENT_PAGE" val="2_2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3"/>
  <p:tag name="KSO_WM_UNIT_COLOR_SCHEME_PARENT_PAGE" val="2_2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4"/>
  <p:tag name="KSO_WM_UNIT_COLOR_SCHEME_PARENT_PAGE" val="2_2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5"/>
  <p:tag name="KSO_WM_UNIT_COLOR_SCHEME_PARENT_PAGE" val="2_2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6"/>
  <p:tag name="KSO_WM_UNIT_COLOR_SCHEME_PARENT_PAGE" val="2_2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7"/>
  <p:tag name="KSO_WM_UNIT_COLOR_SCHEME_PARENT_PAGE" val="2_2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8"/>
  <p:tag name="KSO_WM_UNIT_COLOR_SCHEME_PARENT_PAGE" val="2_2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9"/>
  <p:tag name="KSO_WM_UNIT_COLOR_SCHEME_PARENT_PAGE" val="2_2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0"/>
  <p:tag name="KSO_WM_UNIT_COLOR_SCHEME_PARENT_PAGE" val="2_2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1"/>
  <p:tag name="KSO_WM_UNIT_COLOR_SCHEME_PARENT_PAGE" val="2_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5"/>
  <p:tag name="KSO_WM_UNIT_COLOR_SCHEME_PARENT_PAGE" val="2_1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2"/>
  <p:tag name="KSO_WM_UNIT_COLOR_SCHEME_PARENT_PAGE" val="2_2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3"/>
  <p:tag name="KSO_WM_UNIT_COLOR_SCHEME_PARENT_PAGE" val="2_2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4"/>
  <p:tag name="KSO_WM_UNIT_COLOR_SCHEME_PARENT_PAGE" val="2_2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5"/>
  <p:tag name="KSO_WM_UNIT_COLOR_SCHEME_PARENT_PAGE" val="2_2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6"/>
  <p:tag name="KSO_WM_UNIT_COLOR_SCHEME_PARENT_PAGE" val="2_2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7"/>
  <p:tag name="KSO_WM_UNIT_COLOR_SCHEME_PARENT_PAGE" val="2_2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8"/>
  <p:tag name="KSO_WM_UNIT_COLOR_SCHEME_PARENT_PAGE" val="2_2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9"/>
  <p:tag name="KSO_WM_UNIT_COLOR_SCHEME_PARENT_PAGE" val="2_2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0"/>
  <p:tag name="KSO_WM_UNIT_COLOR_SCHEME_PARENT_PAGE" val="2_2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1"/>
  <p:tag name="KSO_WM_UNIT_COLOR_SCHEME_PARENT_PAGE" val="2_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6"/>
  <p:tag name="KSO_WM_UNIT_COLOR_SCHEME_PARENT_PAGE" val="2_1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2"/>
  <p:tag name="KSO_WM_UNIT_COLOR_SCHEME_PARENT_PAGE" val="2_2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3"/>
  <p:tag name="KSO_WM_UNIT_COLOR_SCHEME_PARENT_PAGE" val="2_2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4"/>
  <p:tag name="KSO_WM_UNIT_COLOR_SCHEME_PARENT_PAGE" val="2_2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5"/>
  <p:tag name="KSO_WM_UNIT_COLOR_SCHEME_PARENT_PAGE" val="2_2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6"/>
  <p:tag name="KSO_WM_UNIT_COLOR_SCHEME_PARENT_PAGE" val="2_2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"/>
  <p:tag name="KSO_WM_UNIT_COLOR_SCHEME_PARENT_PAGE" val="2_3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"/>
  <p:tag name="KSO_WM_UNIT_COLOR_SCHEME_PARENT_PAGE" val="2_3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2"/>
  <p:tag name="KSO_WM_UNIT_COLOR_SCHEME_PARENT_PAGE" val="2_3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2"/>
  <p:tag name="KSO_WM_UNIT_COLOR_SCHEME_PARENT_PAGE" val="2_3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3"/>
  <p:tag name="KSO_WM_UNIT_COLOR_SCHEME_PARENT_PAGE" val="2_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7"/>
  <p:tag name="KSO_WM_UNIT_COLOR_SCHEME_PARENT_PAGE" val="2_1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4"/>
  <p:tag name="KSO_WM_UNIT_COLOR_SCHEME_PARENT_PAGE" val="2_3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"/>
  <p:tag name="KSO_WM_UNIT_COLOR_SCHEME_PARENT_PAGE" val="2_3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82"/>
  <p:tag name="KSO_WM_UNIT_COLOR_SCHEME_PARENT_PAGE" val="2_3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83"/>
  <p:tag name="KSO_WM_UNIT_COLOR_SCHEME_PARENT_PAGE" val="2_3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COLORSCHEME_VERSION" val="3.2"/>
  <p:tag name="KSO_WM_UNIT_COLOR_SCHEME_SHAPE_ID" val="5"/>
  <p:tag name="KSO_WM_UNIT_COLOR_SCHEME_PARENT_PAGE" val="2_3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3"/>
  <p:tag name="KSO_WM_UNIT_COLOR_SCHEME_PARENT_PAGE" val="2_3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4"/>
  <p:tag name="KSO_WM_UNIT_COLOR_SCHEME_PARENT_PAGE" val="2_3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5"/>
  <p:tag name="KSO_WM_UNIT_COLOR_SCHEME_PARENT_PAGE" val="2_3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6"/>
  <p:tag name="KSO_WM_UNIT_COLOR_SCHEME_PARENT_PAGE" val="2_3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7"/>
  <p:tag name="KSO_WM_UNIT_COLOR_SCHEME_PARENT_PAGE" val="2_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UNIT_COLOR_SCHEME_SHAPE_ID" val="4"/>
  <p:tag name="KSO_WM_UNIT_COLOR_SCHEME_PARENT_PAGE" val="1_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8"/>
  <p:tag name="KSO_WM_UNIT_COLOR_SCHEME_PARENT_PAGE" val="2_1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8"/>
  <p:tag name="KSO_WM_UNIT_COLOR_SCHEME_PARENT_PAGE" val="2_3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9"/>
  <p:tag name="KSO_WM_UNIT_COLOR_SCHEME_PARENT_PAGE" val="2_3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0"/>
  <p:tag name="KSO_WM_UNIT_COLOR_SCHEME_PARENT_PAGE" val="2_3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1"/>
  <p:tag name="KSO_WM_UNIT_COLOR_SCHEME_PARENT_PAGE" val="2_3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2"/>
  <p:tag name="KSO_WM_UNIT_COLOR_SCHEME_PARENT_PAGE" val="2_3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3"/>
  <p:tag name="KSO_WM_UNIT_COLOR_SCHEME_PARENT_PAGE" val="2_3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4"/>
  <p:tag name="KSO_WM_UNIT_COLOR_SCHEME_PARENT_PAGE" val="2_3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5"/>
  <p:tag name="KSO_WM_UNIT_COLOR_SCHEME_PARENT_PAGE" val="2_3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6"/>
  <p:tag name="KSO_WM_UNIT_COLOR_SCHEME_PARENT_PAGE" val="2_3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7"/>
  <p:tag name="KSO_WM_UNIT_COLOR_SCHEME_PARENT_PAGE" val="2_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9"/>
  <p:tag name="KSO_WM_UNIT_COLOR_SCHEME_PARENT_PAGE" val="2_1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8"/>
  <p:tag name="KSO_WM_UNIT_COLOR_SCHEME_PARENT_PAGE" val="2_3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9"/>
  <p:tag name="KSO_WM_UNIT_COLOR_SCHEME_PARENT_PAGE" val="2_3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0"/>
  <p:tag name="KSO_WM_UNIT_COLOR_SCHEME_PARENT_PAGE" val="2_3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1"/>
  <p:tag name="KSO_WM_UNIT_COLOR_SCHEME_PARENT_PAGE" val="2_3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2"/>
  <p:tag name="KSO_WM_UNIT_COLOR_SCHEME_PARENT_PAGE" val="2_3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3"/>
  <p:tag name="KSO_WM_UNIT_COLOR_SCHEME_PARENT_PAGE" val="2_3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4"/>
  <p:tag name="KSO_WM_UNIT_COLOR_SCHEME_PARENT_PAGE" val="2_3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5"/>
  <p:tag name="KSO_WM_UNIT_COLOR_SCHEME_PARENT_PAGE" val="2_3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6"/>
  <p:tag name="KSO_WM_UNIT_COLOR_SCHEME_PARENT_PAGE" val="2_3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7"/>
  <p:tag name="KSO_WM_UNIT_COLOR_SCHEME_PARENT_PAGE" val="2_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0"/>
  <p:tag name="KSO_WM_UNIT_COLOR_SCHEME_PARENT_PAGE" val="2_1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8"/>
  <p:tag name="KSO_WM_UNIT_COLOR_SCHEME_PARENT_PAGE" val="2_3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9"/>
  <p:tag name="KSO_WM_UNIT_COLOR_SCHEME_PARENT_PAGE" val="2_3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0"/>
  <p:tag name="KSO_WM_UNIT_COLOR_SCHEME_PARENT_PAGE" val="2_3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1"/>
  <p:tag name="KSO_WM_UNIT_COLOR_SCHEME_PARENT_PAGE" val="2_3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2"/>
  <p:tag name="KSO_WM_UNIT_COLOR_SCHEME_PARENT_PAGE" val="2_3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3"/>
  <p:tag name="KSO_WM_UNIT_COLOR_SCHEME_PARENT_PAGE" val="2_3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4"/>
  <p:tag name="KSO_WM_UNIT_COLOR_SCHEME_PARENT_PAGE" val="2_3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5"/>
  <p:tag name="KSO_WM_UNIT_COLOR_SCHEME_PARENT_PAGE" val="2_3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6"/>
  <p:tag name="KSO_WM_UNIT_COLOR_SCHEME_PARENT_PAGE" val="2_3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7"/>
  <p:tag name="KSO_WM_UNIT_COLOR_SCHEME_PARENT_PAGE" val="2_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1"/>
  <p:tag name="KSO_WM_UNIT_COLOR_SCHEME_PARENT_PAGE" val="2_1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8"/>
  <p:tag name="KSO_WM_UNIT_COLOR_SCHEME_PARENT_PAGE" val="2_3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9"/>
  <p:tag name="KSO_WM_UNIT_COLOR_SCHEME_PARENT_PAGE" val="2_3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0"/>
  <p:tag name="KSO_WM_UNIT_COLOR_SCHEME_PARENT_PAGE" val="2_3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1"/>
  <p:tag name="KSO_WM_UNIT_COLOR_SCHEME_PARENT_PAGE" val="2_3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2"/>
  <p:tag name="KSO_WM_UNIT_COLOR_SCHEME_PARENT_PAGE" val="2_3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3"/>
  <p:tag name="KSO_WM_UNIT_COLOR_SCHEME_PARENT_PAGE" val="2_3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4"/>
  <p:tag name="KSO_WM_UNIT_COLOR_SCHEME_PARENT_PAGE" val="2_3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5"/>
  <p:tag name="KSO_WM_UNIT_COLOR_SCHEME_PARENT_PAGE" val="2_3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6"/>
  <p:tag name="KSO_WM_UNIT_COLOR_SCHEME_PARENT_PAGE" val="2_3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7"/>
  <p:tag name="KSO_WM_UNIT_COLOR_SCHEME_PARENT_PAGE" val="2_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2"/>
  <p:tag name="KSO_WM_UNIT_COLOR_SCHEME_PARENT_PAGE" val="2_1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8"/>
  <p:tag name="KSO_WM_UNIT_COLOR_SCHEME_PARENT_PAGE" val="2_3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9"/>
  <p:tag name="KSO_WM_UNIT_COLOR_SCHEME_PARENT_PAGE" val="2_3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0"/>
  <p:tag name="KSO_WM_UNIT_COLOR_SCHEME_PARENT_PAGE" val="2_3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1"/>
  <p:tag name="KSO_WM_UNIT_COLOR_SCHEME_PARENT_PAGE" val="2_3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2"/>
  <p:tag name="KSO_WM_UNIT_COLOR_SCHEME_PARENT_PAGE" val="2_3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3"/>
  <p:tag name="KSO_WM_UNIT_COLOR_SCHEME_PARENT_PAGE" val="2_3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4"/>
  <p:tag name="KSO_WM_UNIT_COLOR_SCHEME_PARENT_PAGE" val="2_3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5"/>
  <p:tag name="KSO_WM_UNIT_COLOR_SCHEME_PARENT_PAGE" val="2_3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6"/>
  <p:tag name="KSO_WM_UNIT_COLOR_SCHEME_PARENT_PAGE" val="2_3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7"/>
  <p:tag name="KSO_WM_UNIT_COLOR_SCHEME_PARENT_PAGE" val="2_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3"/>
  <p:tag name="KSO_WM_UNIT_COLOR_SCHEME_PARENT_PAGE" val="2_1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8"/>
  <p:tag name="KSO_WM_UNIT_COLOR_SCHEME_PARENT_PAGE" val="2_3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9"/>
  <p:tag name="KSO_WM_UNIT_COLOR_SCHEME_PARENT_PAGE" val="2_3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0"/>
  <p:tag name="KSO_WM_UNIT_COLOR_SCHEME_PARENT_PAGE" val="2_3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1"/>
  <p:tag name="KSO_WM_UNIT_COLOR_SCHEME_PARENT_PAGE" val="2_3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2"/>
  <p:tag name="KSO_WM_UNIT_COLOR_SCHEME_PARENT_PAGE" val="2_3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3"/>
  <p:tag name="KSO_WM_UNIT_COLOR_SCHEME_PARENT_PAGE" val="2_3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4"/>
  <p:tag name="KSO_WM_UNIT_COLOR_SCHEME_PARENT_PAGE" val="2_3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5"/>
  <p:tag name="KSO_WM_UNIT_COLOR_SCHEME_PARENT_PAGE" val="2_3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6"/>
  <p:tag name="KSO_WM_UNIT_COLOR_SCHEME_PARENT_PAGE" val="2_3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7"/>
  <p:tag name="KSO_WM_UNIT_COLOR_SCHEME_PARENT_PAGE" val="2_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4"/>
  <p:tag name="KSO_WM_UNIT_COLOR_SCHEME_PARENT_PAGE" val="2_1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8"/>
  <p:tag name="KSO_WM_UNIT_COLOR_SCHEME_PARENT_PAGE" val="2_3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9"/>
  <p:tag name="KSO_WM_UNIT_COLOR_SCHEME_PARENT_PAGE" val="2_3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0"/>
  <p:tag name="KSO_WM_UNIT_COLOR_SCHEME_PARENT_PAGE" val="2_3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1"/>
  <p:tag name="KSO_WM_UNIT_COLOR_SCHEME_PARENT_PAGE" val="2_3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2"/>
  <p:tag name="KSO_WM_UNIT_COLOR_SCHEME_PARENT_PAGE" val="2_3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3"/>
  <p:tag name="KSO_WM_UNIT_COLOR_SCHEME_PARENT_PAGE" val="2_3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4"/>
  <p:tag name="KSO_WM_UNIT_COLOR_SCHEME_PARENT_PAGE" val="2_3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5"/>
  <p:tag name="KSO_WM_UNIT_COLOR_SCHEME_PARENT_PAGE" val="2_3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6"/>
  <p:tag name="KSO_WM_UNIT_COLOR_SCHEME_PARENT_PAGE" val="2_3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7"/>
  <p:tag name="KSO_WM_UNIT_COLOR_SCHEME_PARENT_PAGE" val="2_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5"/>
  <p:tag name="KSO_WM_UNIT_COLOR_SCHEME_PARENT_PAGE" val="2_1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8"/>
  <p:tag name="KSO_WM_UNIT_COLOR_SCHEME_PARENT_PAGE" val="2_3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9"/>
  <p:tag name="KSO_WM_UNIT_COLOR_SCHEME_PARENT_PAGE" val="2_3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0"/>
  <p:tag name="KSO_WM_UNIT_COLOR_SCHEME_PARENT_PAGE" val="2_3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1"/>
  <p:tag name="KSO_WM_UNIT_COLOR_SCHEME_PARENT_PAGE" val="2_3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2"/>
  <p:tag name="KSO_WM_UNIT_COLOR_SCHEME_PARENT_PAGE" val="2_3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3"/>
  <p:tag name="KSO_WM_UNIT_COLOR_SCHEME_PARENT_PAGE" val="2_3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4"/>
  <p:tag name="KSO_WM_UNIT_COLOR_SCHEME_PARENT_PAGE" val="2_3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5"/>
  <p:tag name="KSO_WM_UNIT_COLOR_SCHEME_PARENT_PAGE" val="2_3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6"/>
  <p:tag name="KSO_WM_UNIT_COLOR_SCHEME_PARENT_PAGE" val="2_3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7"/>
  <p:tag name="KSO_WM_UNIT_COLOR_SCHEME_PARENT_PAGE" val="2_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6"/>
  <p:tag name="KSO_WM_UNIT_COLOR_SCHEME_PARENT_PAGE" val="2_1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8"/>
  <p:tag name="KSO_WM_UNIT_COLOR_SCHEME_PARENT_PAGE" val="2_3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9"/>
  <p:tag name="KSO_WM_UNIT_COLOR_SCHEME_PARENT_PAGE" val="2_3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0"/>
  <p:tag name="KSO_WM_UNIT_COLOR_SCHEME_PARENT_PAGE" val="2_3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1"/>
  <p:tag name="KSO_WM_UNIT_COLOR_SCHEME_PARENT_PAGE" val="2_3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2"/>
  <p:tag name="KSO_WM_UNIT_COLOR_SCHEME_PARENT_PAGE" val="2_3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3"/>
  <p:tag name="KSO_WM_UNIT_COLOR_SCHEME_PARENT_PAGE" val="2_3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4"/>
  <p:tag name="KSO_WM_UNIT_COLOR_SCHEME_PARENT_PAGE" val="2_3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5"/>
  <p:tag name="KSO_WM_UNIT_COLOR_SCHEME_PARENT_PAGE" val="2_3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6"/>
  <p:tag name="KSO_WM_UNIT_COLOR_SCHEME_PARENT_PAGE" val="2_3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7"/>
  <p:tag name="KSO_WM_UNIT_COLOR_SCHEME_PARENT_PAGE" val="2_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7"/>
  <p:tag name="KSO_WM_UNIT_COLOR_SCHEME_PARENT_PAGE" val="2_1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8"/>
  <p:tag name="KSO_WM_UNIT_COLOR_SCHEME_PARENT_PAGE" val="2_3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9"/>
  <p:tag name="KSO_WM_UNIT_COLOR_SCHEME_PARENT_PAGE" val="2_3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0"/>
  <p:tag name="KSO_WM_UNIT_COLOR_SCHEME_PARENT_PAGE" val="2_3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1"/>
  <p:tag name="KSO_WM_UNIT_COLOR_SCHEME_PARENT_PAGE" val="2_3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2"/>
  <p:tag name="KSO_WM_UNIT_COLOR_SCHEME_PARENT_PAGE" val="2_3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3"/>
  <p:tag name="KSO_WM_UNIT_COLOR_SCHEME_PARENT_PAGE" val="2_3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4"/>
  <p:tag name="KSO_WM_UNIT_COLOR_SCHEME_PARENT_PAGE" val="2_3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5"/>
  <p:tag name="KSO_WM_UNIT_COLOR_SCHEME_PARENT_PAGE" val="2_3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6"/>
  <p:tag name="KSO_WM_UNIT_COLOR_SCHEME_PARENT_PAGE" val="2_3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7"/>
  <p:tag name="KSO_WM_UNIT_COLOR_SCHEME_PARENT_PAGE" val="2_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UNIT_COLOR_SCHEME_SHAPE_ID" val="5"/>
  <p:tag name="KSO_WM_UNIT_COLOR_SCHEME_PARENT_PAGE" val="1_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8"/>
  <p:tag name="KSO_WM_UNIT_COLOR_SCHEME_PARENT_PAGE" val="2_1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8"/>
  <p:tag name="KSO_WM_UNIT_COLOR_SCHEME_PARENT_PAGE" val="2_3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9"/>
  <p:tag name="KSO_WM_UNIT_COLOR_SCHEME_PARENT_PAGE" val="2_3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0"/>
  <p:tag name="KSO_WM_UNIT_COLOR_SCHEME_PARENT_PAGE" val="2_3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1"/>
  <p:tag name="KSO_WM_UNIT_COLOR_SCHEME_PARENT_PAGE" val="2_3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2"/>
  <p:tag name="KSO_WM_UNIT_COLOR_SCHEME_PARENT_PAGE" val="2_3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3"/>
  <p:tag name="KSO_WM_UNIT_COLOR_SCHEME_PARENT_PAGE" val="2_3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4"/>
  <p:tag name="KSO_WM_UNIT_COLOR_SCHEME_PARENT_PAGE" val="2_3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5"/>
  <p:tag name="KSO_WM_UNIT_COLOR_SCHEME_PARENT_PAGE" val="2_3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6"/>
  <p:tag name="KSO_WM_UNIT_COLOR_SCHEME_PARENT_PAGE" val="2_3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7"/>
  <p:tag name="KSO_WM_UNIT_COLOR_SCHEME_PARENT_PAGE" val="2_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9"/>
  <p:tag name="KSO_WM_UNIT_COLOR_SCHEME_PARENT_PAGE" val="2_1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8"/>
  <p:tag name="KSO_WM_UNIT_COLOR_SCHEME_PARENT_PAGE" val="2_3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9"/>
  <p:tag name="KSO_WM_UNIT_COLOR_SCHEME_PARENT_PAGE" val="2_3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0"/>
  <p:tag name="KSO_WM_UNIT_COLOR_SCHEME_PARENT_PAGE" val="2_3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1"/>
  <p:tag name="KSO_WM_UNIT_COLOR_SCHEME_PARENT_PAGE" val="2_3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2"/>
  <p:tag name="KSO_WM_UNIT_COLOR_SCHEME_PARENT_PAGE" val="2_3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3"/>
  <p:tag name="KSO_WM_UNIT_COLOR_SCHEME_PARENT_PAGE" val="2_3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4"/>
  <p:tag name="KSO_WM_UNIT_COLOR_SCHEME_PARENT_PAGE" val="2_3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5"/>
  <p:tag name="KSO_WM_UNIT_COLOR_SCHEME_PARENT_PAGE" val="2_3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6"/>
  <p:tag name="KSO_WM_UNIT_COLOR_SCHEME_PARENT_PAGE" val="2_3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7"/>
  <p:tag name="KSO_WM_UNIT_COLOR_SCHEME_PARENT_PAGE" val="2_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0"/>
  <p:tag name="KSO_WM_UNIT_COLOR_SCHEME_PARENT_PAGE" val="2_1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8"/>
  <p:tag name="KSO_WM_UNIT_COLOR_SCHEME_PARENT_PAGE" val="2_3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9"/>
  <p:tag name="KSO_WM_UNIT_COLOR_SCHEME_PARENT_PAGE" val="2_3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80"/>
  <p:tag name="KSO_WM_UNIT_COLOR_SCHEME_PARENT_PAGE" val="2_3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81"/>
  <p:tag name="KSO_WM_UNIT_COLOR_SCHEME_PARENT_PAGE" val="2_3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2"/>
  <p:tag name="KSO_WM_UNIT_COLOR_SCHEME_PARENT_PAGE" val="2_4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3"/>
  <p:tag name="KSO_WM_UNIT_COLOR_SCHEME_PARENT_PAGE" val="2_4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4"/>
  <p:tag name="KSO_WM_UNIT_COLOR_SCHEME_PARENT_PAGE" val="2_4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5"/>
  <p:tag name="KSO_WM_UNIT_COLOR_SCHEME_PARENT_PAGE" val="2_4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6"/>
  <p:tag name="KSO_WM_UNIT_COLOR_SCHEME_PARENT_PAGE" val="2_4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7"/>
  <p:tag name="KSO_WM_UNIT_COLOR_SCHEME_PARENT_PAGE" val="2_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1"/>
  <p:tag name="KSO_WM_UNIT_COLOR_SCHEME_PARENT_PAGE" val="2_1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COLORSCHEME_VERSION" val="3.2"/>
  <p:tag name="KSO_WM_UNIT_COLOR_SCHEME_SHAPE_ID" val="8"/>
  <p:tag name="KSO_WM_UNIT_COLOR_SCHEME_PARENT_PAGE" val="2_4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2"/>
  <p:tag name="KSO_WM_UNIT_COLOR_SCHEME_PARENT_PAGE" val="2_5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3"/>
  <p:tag name="KSO_WM_UNIT_COLOR_SCHEME_PARENT_PAGE" val="2_5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4"/>
  <p:tag name="KSO_WM_UNIT_COLOR_SCHEME_PARENT_PAGE" val="2_5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5"/>
  <p:tag name="KSO_WM_UNIT_COLOR_SCHEME_PARENT_PAGE" val="2_5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6"/>
  <p:tag name="KSO_WM_UNIT_COLOR_SCHEME_PARENT_PAGE" val="2_5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7"/>
  <p:tag name="KSO_WM_UNIT_COLOR_SCHEME_PARENT_PAGE" val="2_5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8"/>
  <p:tag name="KSO_WM_UNIT_COLOR_SCHEME_PARENT_PAGE" val="2_5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9"/>
  <p:tag name="KSO_WM_UNIT_COLOR_SCHEME_PARENT_PAGE" val="2_5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COLORSCHEME_VERSION" val="3.2"/>
  <p:tag name="KSO_WM_UNIT_COLOR_SCHEME_SHAPE_ID" val="10"/>
  <p:tag name="KSO_WM_UNIT_COLOR_SCHEME_PARENT_PAGE" val="2_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2"/>
  <p:tag name="KSO_WM_UNIT_COLOR_SCHEME_PARENT_PAGE" val="2_1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UNIT_COLOR_SCHEME_SHAPE_ID" val="2"/>
  <p:tag name="KSO_WM_UNIT_COLOR_SCHEME_PARENT_PAGE" val="2_6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UNIT_COLOR_SCHEME_SHAPE_ID" val="3"/>
  <p:tag name="KSO_WM_UNIT_COLOR_SCHEME_PARENT_PAGE" val="2_6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UNIT_COLOR_SCHEME_SHAPE_ID" val="4"/>
  <p:tag name="KSO_WM_UNIT_COLOR_SCHEME_PARENT_PAGE" val="2_6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UNIT_COLOR_SCHEME_SHAPE_ID" val="5"/>
  <p:tag name="KSO_WM_UNIT_COLOR_SCHEME_PARENT_PAGE" val="2_6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COLORSCHEME_VERSION" val="3.2"/>
  <p:tag name="KSO_WM_UNIT_COLOR_SCHEME_SHAPE_ID" val="6"/>
  <p:tag name="KSO_WM_UNIT_COLOR_SCHEME_PARENT_PAGE" val="2_6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UNIT_COLOR_SCHEME_SHAPE_ID" val="2"/>
  <p:tag name="KSO_WM_UNIT_COLOR_SCHEME_PARENT_PAGE" val="2_7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UNIT_COLOR_SCHEME_SHAPE_ID" val="3"/>
  <p:tag name="KSO_WM_UNIT_COLOR_SCHEME_PARENT_PAGE" val="2_7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UNIT_COLOR_SCHEME_SHAPE_ID" val="4"/>
  <p:tag name="KSO_WM_UNIT_COLOR_SCHEME_PARENT_PAGE" val="2_7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COLORSCHEME_VERSION" val="3.2"/>
  <p:tag name="KSO_WM_UNIT_COLOR_SCHEME_SHAPE_ID" val="5"/>
  <p:tag name="KSO_WM_UNIT_COLOR_SCHEME_PARENT_PAGE" val="2_7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2"/>
  <p:tag name="KSO_WM_UNIT_COLOR_SCHEME_PARENT_PAGE" val="2_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3"/>
  <p:tag name="KSO_WM_UNIT_COLOR_SCHEME_PARENT_PAGE" val="2_1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3"/>
  <p:tag name="KSO_WM_UNIT_COLOR_SCHEME_PARENT_PAGE" val="2_8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4"/>
  <p:tag name="KSO_WM_UNIT_COLOR_SCHEME_PARENT_PAGE" val="2_8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5"/>
  <p:tag name="KSO_WM_UNIT_COLOR_SCHEME_PARENT_PAGE" val="2_8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6"/>
  <p:tag name="KSO_WM_UNIT_COLOR_SCHEME_PARENT_PAGE" val="2_8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7"/>
  <p:tag name="KSO_WM_UNIT_COLOR_SCHEME_PARENT_PAGE" val="2_8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COLORSCHEME_VERSION" val="3.2"/>
  <p:tag name="KSO_WM_UNIT_COLOR_SCHEME_SHAPE_ID" val="8"/>
  <p:tag name="KSO_WM_UNIT_COLOR_SCHEME_PARENT_PAGE" val="2_8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2"/>
  <p:tag name="KSO_WM_UNIT_COLOR_SCHEME_PARENT_PAGE" val="2_9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3"/>
  <p:tag name="KSO_WM_UNIT_COLOR_SCHEME_PARENT_PAGE" val="2_9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4"/>
  <p:tag name="KSO_WM_UNIT_COLOR_SCHEME_PARENT_PAGE" val="2_9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5"/>
  <p:tag name="KSO_WM_UNIT_COLOR_SCHEME_PARENT_PAGE" val="2_9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4"/>
  <p:tag name="KSO_WM_UNIT_COLOR_SCHEME_PARENT_PAGE" val="2_1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6"/>
  <p:tag name="KSO_WM_UNIT_COLOR_SCHEME_PARENT_PAGE" val="2_9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COLORSCHEME_VERSION" val="3.2"/>
  <p:tag name="KSO_WM_UNIT_COLOR_SCHEME_SHAPE_ID" val="7"/>
  <p:tag name="KSO_WM_UNIT_COLOR_SCHEME_PARENT_PAGE" val="2_9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UNIT_COLOR_SCHEME_SHAPE_ID" val="3"/>
  <p:tag name="KSO_WM_UNIT_COLOR_SCHEME_PARENT_PAGE" val="2_10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UNIT_COLOR_SCHEME_SHAPE_ID" val="4"/>
  <p:tag name="KSO_WM_UNIT_COLOR_SCHEME_PARENT_PAGE" val="2_10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UNIT_COLOR_SCHEME_SHAPE_ID" val="5"/>
  <p:tag name="KSO_WM_UNIT_COLOR_SCHEME_PARENT_PAGE" val="2_10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UNIT_COLOR_SCHEME_SHAPE_ID" val="7"/>
  <p:tag name="KSO_WM_UNIT_COLOR_SCHEME_PARENT_PAGE" val="2_10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COLORSCHEME_VERSION" val="3.2"/>
  <p:tag name="KSO_WM_UNIT_COLOR_SCHEME_SHAPE_ID" val="2"/>
  <p:tag name="KSO_WM_UNIT_COLOR_SCHEME_PARENT_PAGE" val="2_10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1"/>
  <p:tag name="KSO_WM_UNIT_COLOR_SCHEME_PARENT_PAGE" val="2_11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"/>
  <p:tag name="KSO_WM_UNIT_COLOR_SCHEME_PARENT_PAGE" val="2_11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4"/>
  <p:tag name="KSO_WM_UNIT_COLOR_SCHEME_PARENT_PAGE" val="2_1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5"/>
  <p:tag name="KSO_WM_UNIT_COLOR_SCHEME_PARENT_PAGE" val="2_1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"/>
  <p:tag name="KSO_WM_UNIT_COLOR_SCHEME_PARENT_PAGE" val="2_11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"/>
  <p:tag name="KSO_WM_UNIT_COLOR_SCHEME_PARENT_PAGE" val="2_11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"/>
  <p:tag name="KSO_WM_UNIT_COLOR_SCHEME_PARENT_PAGE" val="2_11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COLORSCHEME_VERSION" val="3.2"/>
  <p:tag name="KSO_WM_UNIT_COLOR_SCHEME_SHAPE_ID" val="7"/>
  <p:tag name="KSO_WM_UNIT_COLOR_SCHEME_PARENT_PAGE" val="2_11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2"/>
  <p:tag name="KSO_WM_UNIT_COLOR_SCHEME_PARENT_PAGE" val="2_11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3"/>
  <p:tag name="KSO_WM_UNIT_COLOR_SCHEME_PARENT_PAGE" val="2_11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4"/>
  <p:tag name="KSO_WM_UNIT_COLOR_SCHEME_PARENT_PAGE" val="2_11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5"/>
  <p:tag name="KSO_WM_UNIT_COLOR_SCHEME_PARENT_PAGE" val="2_11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6"/>
  <p:tag name="KSO_WM_UNIT_COLOR_SCHEME_PARENT_PAGE" val="2_11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7"/>
  <p:tag name="KSO_WM_UNIT_COLOR_SCHEME_PARENT_PAGE" val="2_1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6"/>
  <p:tag name="KSO_WM_UNIT_COLOR_SCHEME_PARENT_PAGE" val="2_1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8"/>
  <p:tag name="KSO_WM_UNIT_COLOR_SCHEME_PARENT_PAGE" val="2_11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9"/>
  <p:tag name="KSO_WM_UNIT_COLOR_SCHEME_PARENT_PAGE" val="2_11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0"/>
  <p:tag name="KSO_WM_UNIT_COLOR_SCHEME_PARENT_PAGE" val="2_11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1"/>
  <p:tag name="KSO_WM_UNIT_COLOR_SCHEME_PARENT_PAGE" val="2_11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2"/>
  <p:tag name="KSO_WM_UNIT_COLOR_SCHEME_PARENT_PAGE" val="2_11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3"/>
  <p:tag name="KSO_WM_UNIT_COLOR_SCHEME_PARENT_PAGE" val="2_11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4"/>
  <p:tag name="KSO_WM_UNIT_COLOR_SCHEME_PARENT_PAGE" val="2_11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5"/>
  <p:tag name="KSO_WM_UNIT_COLOR_SCHEME_PARENT_PAGE" val="2_11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6"/>
  <p:tag name="KSO_WM_UNIT_COLOR_SCHEME_PARENT_PAGE" val="2_11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7"/>
  <p:tag name="KSO_WM_UNIT_COLOR_SCHEME_PARENT_PAGE" val="2_1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7"/>
  <p:tag name="KSO_WM_UNIT_COLOR_SCHEME_PARENT_PAGE" val="2_1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8"/>
  <p:tag name="KSO_WM_UNIT_COLOR_SCHEME_PARENT_PAGE" val="2_11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9"/>
  <p:tag name="KSO_WM_UNIT_COLOR_SCHEME_PARENT_PAGE" val="2_11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0"/>
  <p:tag name="KSO_WM_UNIT_COLOR_SCHEME_PARENT_PAGE" val="2_11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1"/>
  <p:tag name="KSO_WM_UNIT_COLOR_SCHEME_PARENT_PAGE" val="2_11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2"/>
  <p:tag name="KSO_WM_UNIT_COLOR_SCHEME_PARENT_PAGE" val="2_11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3"/>
  <p:tag name="KSO_WM_UNIT_COLOR_SCHEME_PARENT_PAGE" val="2_11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4"/>
  <p:tag name="KSO_WM_UNIT_COLOR_SCHEME_PARENT_PAGE" val="2_11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5"/>
  <p:tag name="KSO_WM_UNIT_COLOR_SCHEME_PARENT_PAGE" val="2_11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6"/>
  <p:tag name="KSO_WM_UNIT_COLOR_SCHEME_PARENT_PAGE" val="2_11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7"/>
  <p:tag name="KSO_WM_UNIT_COLOR_SCHEME_PARENT_PAGE" val="2_1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UNIT_COLOR_SCHEME_SHAPE_ID" val="6"/>
  <p:tag name="KSO_WM_UNIT_COLOR_SCHEME_PARENT_PAGE" val="1_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8"/>
  <p:tag name="KSO_WM_UNIT_COLOR_SCHEME_PARENT_PAGE" val="2_1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8"/>
  <p:tag name="KSO_WM_UNIT_COLOR_SCHEME_PARENT_PAGE" val="2_11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9"/>
  <p:tag name="KSO_WM_UNIT_COLOR_SCHEME_PARENT_PAGE" val="2_11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0"/>
  <p:tag name="KSO_WM_UNIT_COLOR_SCHEME_PARENT_PAGE" val="2_11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1"/>
  <p:tag name="KSO_WM_UNIT_COLOR_SCHEME_PARENT_PAGE" val="2_11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2"/>
  <p:tag name="KSO_WM_UNIT_COLOR_SCHEME_PARENT_PAGE" val="2_11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3"/>
  <p:tag name="KSO_WM_UNIT_COLOR_SCHEME_PARENT_PAGE" val="2_11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4"/>
  <p:tag name="KSO_WM_UNIT_COLOR_SCHEME_PARENT_PAGE" val="2_11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5"/>
  <p:tag name="KSO_WM_UNIT_COLOR_SCHEME_PARENT_PAGE" val="2_11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6"/>
  <p:tag name="KSO_WM_UNIT_COLOR_SCHEME_PARENT_PAGE" val="2_11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7"/>
  <p:tag name="KSO_WM_UNIT_COLOR_SCHEME_PARENT_PAGE" val="2_1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9"/>
  <p:tag name="KSO_WM_UNIT_COLOR_SCHEME_PARENT_PAGE" val="2_1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8"/>
  <p:tag name="KSO_WM_UNIT_COLOR_SCHEME_PARENT_PAGE" val="2_11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9"/>
  <p:tag name="KSO_WM_UNIT_COLOR_SCHEME_PARENT_PAGE" val="2_11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0"/>
  <p:tag name="KSO_WM_UNIT_COLOR_SCHEME_PARENT_PAGE" val="2_11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1"/>
  <p:tag name="KSO_WM_UNIT_COLOR_SCHEME_PARENT_PAGE" val="2_11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2"/>
  <p:tag name="KSO_WM_UNIT_COLOR_SCHEME_PARENT_PAGE" val="2_11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3"/>
  <p:tag name="KSO_WM_UNIT_COLOR_SCHEME_PARENT_PAGE" val="2_11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4"/>
  <p:tag name="KSO_WM_UNIT_COLOR_SCHEME_PARENT_PAGE" val="2_11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5"/>
  <p:tag name="KSO_WM_UNIT_COLOR_SCHEME_PARENT_PAGE" val="2_11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6"/>
  <p:tag name="KSO_WM_UNIT_COLOR_SCHEME_PARENT_PAGE" val="2_11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7"/>
  <p:tag name="KSO_WM_UNIT_COLOR_SCHEME_PARENT_PAGE" val="2_1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0"/>
  <p:tag name="KSO_WM_UNIT_COLOR_SCHEME_PARENT_PAGE" val="2_1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8"/>
  <p:tag name="KSO_WM_UNIT_COLOR_SCHEME_PARENT_PAGE" val="2_11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9"/>
  <p:tag name="KSO_WM_UNIT_COLOR_SCHEME_PARENT_PAGE" val="2_11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0"/>
  <p:tag name="KSO_WM_UNIT_COLOR_SCHEME_PARENT_PAGE" val="2_11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1"/>
  <p:tag name="KSO_WM_UNIT_COLOR_SCHEME_PARENT_PAGE" val="2_11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2"/>
  <p:tag name="KSO_WM_UNIT_COLOR_SCHEME_PARENT_PAGE" val="2_11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3"/>
  <p:tag name="KSO_WM_UNIT_COLOR_SCHEME_PARENT_PAGE" val="2_11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4"/>
  <p:tag name="KSO_WM_UNIT_COLOR_SCHEME_PARENT_PAGE" val="2_11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5"/>
  <p:tag name="KSO_WM_UNIT_COLOR_SCHEME_PARENT_PAGE" val="2_11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6"/>
  <p:tag name="KSO_WM_UNIT_COLOR_SCHEME_PARENT_PAGE" val="2_11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7"/>
  <p:tag name="KSO_WM_UNIT_COLOR_SCHEME_PARENT_PAGE" val="2_1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1"/>
  <p:tag name="KSO_WM_UNIT_COLOR_SCHEME_PARENT_PAGE" val="2_1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8"/>
  <p:tag name="KSO_WM_UNIT_COLOR_SCHEME_PARENT_PAGE" val="2_11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9"/>
  <p:tag name="KSO_WM_UNIT_COLOR_SCHEME_PARENT_PAGE" val="2_11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0"/>
  <p:tag name="KSO_WM_UNIT_COLOR_SCHEME_PARENT_PAGE" val="2_11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1"/>
  <p:tag name="KSO_WM_UNIT_COLOR_SCHEME_PARENT_PAGE" val="2_11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2"/>
  <p:tag name="KSO_WM_UNIT_COLOR_SCHEME_PARENT_PAGE" val="2_11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3"/>
  <p:tag name="KSO_WM_UNIT_COLOR_SCHEME_PARENT_PAGE" val="2_11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4"/>
  <p:tag name="KSO_WM_UNIT_COLOR_SCHEME_PARENT_PAGE" val="2_11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5"/>
  <p:tag name="KSO_WM_UNIT_COLOR_SCHEME_PARENT_PAGE" val="2_11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6"/>
  <p:tag name="KSO_WM_UNIT_COLOR_SCHEME_PARENT_PAGE" val="2_11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7"/>
  <p:tag name="KSO_WM_UNIT_COLOR_SCHEME_PARENT_PAGE" val="2_1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2"/>
  <p:tag name="KSO_WM_UNIT_COLOR_SCHEME_PARENT_PAGE" val="2_1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8"/>
  <p:tag name="KSO_WM_UNIT_COLOR_SCHEME_PARENT_PAGE" val="2_11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9"/>
  <p:tag name="KSO_WM_UNIT_COLOR_SCHEME_PARENT_PAGE" val="2_11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0"/>
  <p:tag name="KSO_WM_UNIT_COLOR_SCHEME_PARENT_PAGE" val="2_11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1"/>
  <p:tag name="KSO_WM_UNIT_COLOR_SCHEME_PARENT_PAGE" val="2_11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2"/>
  <p:tag name="KSO_WM_UNIT_COLOR_SCHEME_PARENT_PAGE" val="2_11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3"/>
  <p:tag name="KSO_WM_UNIT_COLOR_SCHEME_PARENT_PAGE" val="2_11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4"/>
  <p:tag name="KSO_WM_UNIT_COLOR_SCHEME_PARENT_PAGE" val="2_11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5"/>
  <p:tag name="KSO_WM_UNIT_COLOR_SCHEME_PARENT_PAGE" val="2_11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6"/>
  <p:tag name="KSO_WM_UNIT_COLOR_SCHEME_PARENT_PAGE" val="2_11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7"/>
  <p:tag name="KSO_WM_UNIT_COLOR_SCHEME_PARENT_PAGE" val="2_1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3"/>
  <p:tag name="KSO_WM_UNIT_COLOR_SCHEME_PARENT_PAGE" val="2_1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8"/>
  <p:tag name="KSO_WM_UNIT_COLOR_SCHEME_PARENT_PAGE" val="2_11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9"/>
  <p:tag name="KSO_WM_UNIT_COLOR_SCHEME_PARENT_PAGE" val="2_11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0"/>
  <p:tag name="KSO_WM_UNIT_COLOR_SCHEME_PARENT_PAGE" val="2_11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1"/>
  <p:tag name="KSO_WM_UNIT_COLOR_SCHEME_PARENT_PAGE" val="2_11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2"/>
  <p:tag name="KSO_WM_UNIT_COLOR_SCHEME_PARENT_PAGE" val="2_11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3"/>
  <p:tag name="KSO_WM_UNIT_COLOR_SCHEME_PARENT_PAGE" val="2_11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4"/>
  <p:tag name="KSO_WM_UNIT_COLOR_SCHEME_PARENT_PAGE" val="2_11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5"/>
  <p:tag name="KSO_WM_UNIT_COLOR_SCHEME_PARENT_PAGE" val="2_11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6"/>
  <p:tag name="KSO_WM_UNIT_COLOR_SCHEME_PARENT_PAGE" val="2_11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7"/>
  <p:tag name="KSO_WM_UNIT_COLOR_SCHEME_PARENT_PAGE" val="2_1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4"/>
  <p:tag name="KSO_WM_UNIT_COLOR_SCHEME_PARENT_PAGE" val="2_1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8"/>
  <p:tag name="KSO_WM_UNIT_COLOR_SCHEME_PARENT_PAGE" val="2_11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9"/>
  <p:tag name="KSO_WM_UNIT_COLOR_SCHEME_PARENT_PAGE" val="2_11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0"/>
  <p:tag name="KSO_WM_UNIT_COLOR_SCHEME_PARENT_PAGE" val="2_11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1"/>
  <p:tag name="KSO_WM_UNIT_COLOR_SCHEME_PARENT_PAGE" val="2_11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2"/>
  <p:tag name="KSO_WM_UNIT_COLOR_SCHEME_PARENT_PAGE" val="2_11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3"/>
  <p:tag name="KSO_WM_UNIT_COLOR_SCHEME_PARENT_PAGE" val="2_11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4"/>
  <p:tag name="KSO_WM_UNIT_COLOR_SCHEME_PARENT_PAGE" val="2_11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5"/>
  <p:tag name="KSO_WM_UNIT_COLOR_SCHEME_PARENT_PAGE" val="2_11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6"/>
  <p:tag name="KSO_WM_UNIT_COLOR_SCHEME_PARENT_PAGE" val="2_11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7"/>
  <p:tag name="KSO_WM_UNIT_COLOR_SCHEME_PARENT_PAGE" val="2_1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5"/>
  <p:tag name="KSO_WM_UNIT_COLOR_SCHEME_PARENT_PAGE" val="2_1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8"/>
  <p:tag name="KSO_WM_UNIT_COLOR_SCHEME_PARENT_PAGE" val="2_11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9"/>
  <p:tag name="KSO_WM_UNIT_COLOR_SCHEME_PARENT_PAGE" val="2_11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0"/>
  <p:tag name="KSO_WM_UNIT_COLOR_SCHEME_PARENT_PAGE" val="2_11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1"/>
  <p:tag name="KSO_WM_UNIT_COLOR_SCHEME_PARENT_PAGE" val="2_11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2"/>
  <p:tag name="KSO_WM_UNIT_COLOR_SCHEME_PARENT_PAGE" val="2_11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3"/>
  <p:tag name="KSO_WM_UNIT_COLOR_SCHEME_PARENT_PAGE" val="2_11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4"/>
  <p:tag name="KSO_WM_UNIT_COLOR_SCHEME_PARENT_PAGE" val="2_11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5"/>
  <p:tag name="KSO_WM_UNIT_COLOR_SCHEME_PARENT_PAGE" val="2_11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6"/>
  <p:tag name="KSO_WM_UNIT_COLOR_SCHEME_PARENT_PAGE" val="2_11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7"/>
  <p:tag name="KSO_WM_UNIT_COLOR_SCHEME_PARENT_PAGE" val="2_1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6"/>
  <p:tag name="KSO_WM_UNIT_COLOR_SCHEME_PARENT_PAGE" val="2_1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8"/>
  <p:tag name="KSO_WM_UNIT_COLOR_SCHEME_PARENT_PAGE" val="2_11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9"/>
  <p:tag name="KSO_WM_UNIT_COLOR_SCHEME_PARENT_PAGE" val="2_11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0"/>
  <p:tag name="KSO_WM_UNIT_COLOR_SCHEME_PARENT_PAGE" val="2_11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1"/>
  <p:tag name="KSO_WM_UNIT_COLOR_SCHEME_PARENT_PAGE" val="2_11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2"/>
  <p:tag name="KSO_WM_UNIT_COLOR_SCHEME_PARENT_PAGE" val="2_11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3"/>
  <p:tag name="KSO_WM_UNIT_COLOR_SCHEME_PARENT_PAGE" val="2_11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4"/>
  <p:tag name="KSO_WM_UNIT_COLOR_SCHEME_PARENT_PAGE" val="2_11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5"/>
  <p:tag name="KSO_WM_UNIT_COLOR_SCHEME_PARENT_PAGE" val="2_11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6"/>
  <p:tag name="KSO_WM_UNIT_COLOR_SCHEME_PARENT_PAGE" val="2_11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7"/>
  <p:tag name="KSO_WM_UNIT_COLOR_SCHEME_PARENT_PAGE" val="2_1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7"/>
  <p:tag name="KSO_WM_UNIT_COLOR_SCHEME_PARENT_PAGE" val="2_1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8"/>
  <p:tag name="KSO_WM_UNIT_COLOR_SCHEME_PARENT_PAGE" val="2_11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9"/>
  <p:tag name="KSO_WM_UNIT_COLOR_SCHEME_PARENT_PAGE" val="2_11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0"/>
  <p:tag name="KSO_WM_UNIT_COLOR_SCHEME_PARENT_PAGE" val="2_11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1"/>
  <p:tag name="KSO_WM_UNIT_COLOR_SCHEME_PARENT_PAGE" val="2_11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2"/>
  <p:tag name="KSO_WM_UNIT_COLOR_SCHEME_PARENT_PAGE" val="2_11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3"/>
  <p:tag name="KSO_WM_UNIT_COLOR_SCHEME_PARENT_PAGE" val="2_11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4"/>
  <p:tag name="KSO_WM_UNIT_COLOR_SCHEME_PARENT_PAGE" val="2_11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5"/>
  <p:tag name="KSO_WM_UNIT_COLOR_SCHEME_PARENT_PAGE" val="2_11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6"/>
  <p:tag name="KSO_WM_UNIT_COLOR_SCHEME_PARENT_PAGE" val="2_11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7"/>
  <p:tag name="KSO_WM_UNIT_COLOR_SCHEME_PARENT_PAGE" val="2_1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INDEX" val="20187143"/>
  <p:tag name="KSO_WM_TEMPLATE_CATEGORY" val="custom"/>
  <p:tag name="KSO_WM_TEMPLATE_THUMBS_INDEX" val="1、2、3、4、15"/>
  <p:tag name="KSO_WM_TEMPLATE_TOPIC_ID" val="2869567"/>
  <p:tag name="KSO_WM_TEMPLATE_OUTLINE_ID" val="5"/>
  <p:tag name="KSO_WM_TEMPLATE_SCENE_ID" val="1"/>
  <p:tag name="KSO_WM_TEMPLATE_JOB_ID" val="5"/>
  <p:tag name="KSO_WM_TEMPLATE_TOPIC_DEFAULT" val="0"/>
  <p:tag name="KSO_WM_TEMPLATE_SUBCATEGORY" val="0"/>
  <p:tag name="KSO_WM_SLIDE_COLORSCHEME_VERSION" val="3.2"/>
  <p:tag name="KSO_WM_UNIT_COLOR_SCHEME_SHAPE_ID" val="7"/>
  <p:tag name="KSO_WM_UNIT_COLOR_SCHEME_PARENT_PAGE" val="1_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8"/>
  <p:tag name="KSO_WM_UNIT_COLOR_SCHEME_PARENT_PAGE" val="2_1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8"/>
  <p:tag name="KSO_WM_UNIT_COLOR_SCHEME_PARENT_PAGE" val="2_11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9"/>
  <p:tag name="KSO_WM_UNIT_COLOR_SCHEME_PARENT_PAGE" val="2_11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80"/>
  <p:tag name="KSO_WM_UNIT_COLOR_SCHEME_PARENT_PAGE" val="2_11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  <p:tag name="KSO_WM_TEMPLATE_CATEGORY" val="custom"/>
  <p:tag name="KSO_WM_TEMPLATE_INDEX" val="20187143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7143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7143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7143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7143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7143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714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9"/>
  <p:tag name="KSO_WM_UNIT_COLOR_SCHEME_PARENT_PAGE" val="2_1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7143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7143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7143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7143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7143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7143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7143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714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0"/>
  <p:tag name="KSO_WM_UNIT_COLOR_SCHEME_PARENT_PAGE" val="2_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1"/>
  <p:tag name="KSO_WM_UNIT_COLOR_SCHEME_PARENT_PAGE" val="2_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2"/>
  <p:tag name="KSO_WM_UNIT_COLOR_SCHEME_PARENT_PAGE" val="2_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3"/>
  <p:tag name="KSO_WM_UNIT_COLOR_SCHEME_PARENT_PAGE" val="2_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4"/>
  <p:tag name="KSO_WM_UNIT_COLOR_SCHEME_PARENT_PAGE" val="2_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5"/>
  <p:tag name="KSO_WM_UNIT_COLOR_SCHEME_PARENT_PAGE" val="2_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6"/>
  <p:tag name="KSO_WM_UNIT_COLOR_SCHEME_PARENT_PAGE" val="2_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7"/>
  <p:tag name="KSO_WM_UNIT_COLOR_SCHEME_PARENT_PAGE" val="2_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16"/>
  <p:tag name="KSO_WM_UNIT_COLOR_SCHEME_PARENT_PAGE" val="2_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8"/>
  <p:tag name="KSO_WM_UNIT_COLOR_SCHEME_PARENT_PAGE" val="2_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9"/>
  <p:tag name="KSO_WM_UNIT_COLOR_SCHEME_PARENT_PAGE" val="2_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0"/>
  <p:tag name="KSO_WM_UNIT_COLOR_SCHEME_PARENT_PAGE" val="2_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1"/>
  <p:tag name="KSO_WM_UNIT_COLOR_SCHEME_PARENT_PAGE" val="2_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2"/>
  <p:tag name="KSO_WM_UNIT_COLOR_SCHEME_PARENT_PAGE" val="2_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3"/>
  <p:tag name="KSO_WM_UNIT_COLOR_SCHEME_PARENT_PAGE" val="2_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4"/>
  <p:tag name="KSO_WM_UNIT_COLOR_SCHEME_PARENT_PAGE" val="2_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5"/>
  <p:tag name="KSO_WM_UNIT_COLOR_SCHEME_PARENT_PAGE" val="2_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6"/>
  <p:tag name="KSO_WM_UNIT_COLOR_SCHEME_PARENT_PAGE" val="2_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7"/>
  <p:tag name="KSO_WM_UNIT_COLOR_SCHEME_PARENT_PAGE" val="2_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8"/>
  <p:tag name="KSO_WM_UNIT_COLOR_SCHEME_PARENT_PAGE" val="2_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8"/>
  <p:tag name="KSO_WM_UNIT_COLOR_SCHEME_PARENT_PAGE" val="2_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9"/>
  <p:tag name="KSO_WM_UNIT_COLOR_SCHEME_PARENT_PAGE" val="2_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0"/>
  <p:tag name="KSO_WM_UNIT_COLOR_SCHEME_PARENT_PAGE" val="2_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1"/>
  <p:tag name="KSO_WM_UNIT_COLOR_SCHEME_PARENT_PAGE" val="2_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2"/>
  <p:tag name="KSO_WM_UNIT_COLOR_SCHEME_PARENT_PAGE" val="2_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3"/>
  <p:tag name="KSO_WM_UNIT_COLOR_SCHEME_PARENT_PAGE" val="2_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4"/>
  <p:tag name="KSO_WM_UNIT_COLOR_SCHEME_PARENT_PAGE" val="2_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5"/>
  <p:tag name="KSO_WM_UNIT_COLOR_SCHEME_PARENT_PAGE" val="2_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6"/>
  <p:tag name="KSO_WM_UNIT_COLOR_SCHEME_PARENT_PAGE" val="2_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7"/>
  <p:tag name="KSO_WM_UNIT_COLOR_SCHEME_PARENT_PAGE" val="2_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6"/>
  <p:tag name="KSO_WM_UNIT_COLOR_SCHEME_PARENT_PAGE" val="2_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8"/>
  <p:tag name="KSO_WM_UNIT_COLOR_SCHEME_PARENT_PAGE" val="2_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9"/>
  <p:tag name="KSO_WM_UNIT_COLOR_SCHEME_PARENT_PAGE" val="2_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0"/>
  <p:tag name="KSO_WM_UNIT_COLOR_SCHEME_PARENT_PAGE" val="2_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1"/>
  <p:tag name="KSO_WM_UNIT_COLOR_SCHEME_PARENT_PAGE" val="2_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2"/>
  <p:tag name="KSO_WM_UNIT_COLOR_SCHEME_PARENT_PAGE" val="2_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3"/>
  <p:tag name="KSO_WM_UNIT_COLOR_SCHEME_PARENT_PAGE" val="2_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4"/>
  <p:tag name="KSO_WM_UNIT_COLOR_SCHEME_PARENT_PAGE" val="2_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5"/>
  <p:tag name="KSO_WM_UNIT_COLOR_SCHEME_PARENT_PAGE" val="2_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6"/>
  <p:tag name="KSO_WM_UNIT_COLOR_SCHEME_PARENT_PAGE" val="2_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7"/>
  <p:tag name="KSO_WM_UNIT_COLOR_SCHEME_PARENT_PAGE" val="2_1"/>
</p:tagLst>
</file>

<file path=ppt/theme/theme1.xml><?xml version="1.0" encoding="utf-8"?>
<a:theme xmlns:a="http://schemas.openxmlformats.org/drawingml/2006/main" name="Office 主题​​">
  <a:themeElements>
    <a:clrScheme name="20187143">
      <a:dk1>
        <a:srgbClr val="000000"/>
      </a:dk1>
      <a:lt1>
        <a:srgbClr val="FFFFFF"/>
      </a:lt1>
      <a:dk2>
        <a:srgbClr val="4D8EDD"/>
      </a:dk2>
      <a:lt2>
        <a:srgbClr val="F0F0F0"/>
      </a:lt2>
      <a:accent1>
        <a:srgbClr val="4B8CDC"/>
      </a:accent1>
      <a:accent2>
        <a:srgbClr val="4680DB"/>
      </a:accent2>
      <a:accent3>
        <a:srgbClr val="87C8F4"/>
      </a:accent3>
      <a:accent4>
        <a:srgbClr val="FFDD41"/>
      </a:accent4>
      <a:accent5>
        <a:srgbClr val="33B679"/>
      </a:accent5>
      <a:accent6>
        <a:srgbClr val="E47368"/>
      </a:accent6>
      <a:hlink>
        <a:srgbClr val="4276AA"/>
      </a:hlink>
      <a:folHlink>
        <a:srgbClr val="BFBFB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193</Words>
  <Application>Microsoft Office PowerPoint</Application>
  <PresentationFormat>全屏显示(16:9)</PresentationFormat>
  <Paragraphs>32</Paragraphs>
  <Slides>15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Office 主题​​</vt:lpstr>
      <vt:lpstr>《公共行政学》导学方案</vt:lpstr>
      <vt:lpstr>PowerPoint 演示文稿</vt:lpstr>
      <vt:lpstr>输入网址http://www.ouchn.cn/</vt:lpstr>
      <vt:lpstr>输入网址http://www.ouchn.cn/</vt:lpstr>
      <vt:lpstr>输入网址http://www.ouchn.cn/</vt:lpstr>
      <vt:lpstr>PowerPoint 演示文稿</vt:lpstr>
      <vt:lpstr> 点击可查看课程考核说明</vt:lpstr>
      <vt:lpstr>查看课程考核</vt:lpstr>
      <vt:lpstr>查看课程资源</vt:lpstr>
      <vt:lpstr>进入课程发帖（要求至少发10条）</vt:lpstr>
      <vt:lpstr>查看课程考核说明</vt:lpstr>
      <vt:lpstr>PowerPoint 演示文稿</vt:lpstr>
      <vt:lpstr>发帖的具体方法</vt:lpstr>
      <vt:lpstr>课程学习方法：点击可查看网上相关学习资源、利用教材</vt:lpstr>
      <vt:lpstr>祝大家学习愉快！！！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蓝色扁平化</dc:title>
  <dc:creator>第一PPT</dc:creator>
  <cp:keywords>www.1ppt.com</cp:keywords>
  <cp:lastModifiedBy>xb21cn</cp:lastModifiedBy>
  <cp:revision>56</cp:revision>
  <dcterms:created xsi:type="dcterms:W3CDTF">2019-04-11T07:24:00Z</dcterms:created>
  <dcterms:modified xsi:type="dcterms:W3CDTF">2019-11-12T02:41:33Z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2052-11.1.0.8661</vt:lpwstr>
  </property>
</Properties>
</file>