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2"/>
  </p:notesMasterIdLst>
  <p:sldIdLst>
    <p:sldId id="367" r:id="rId4"/>
    <p:sldId id="401" r:id="rId5"/>
    <p:sldId id="369" r:id="rId6"/>
    <p:sldId id="370" r:id="rId7"/>
    <p:sldId id="371" r:id="rId8"/>
    <p:sldId id="372" r:id="rId9"/>
    <p:sldId id="373" r:id="rId10"/>
    <p:sldId id="374" r:id="rId11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9" r:id="rId33"/>
  </p:sldIdLst>
  <p:sldSz cx="9144000" cy="6858000" type="screen4x3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gs" Target="tags/tag278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7EF0F-1E97-4142-AFD2-2402B03E92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1E54-EAF1-47A9-A0E1-D076CD8483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image" Target="../media/image2.emf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image" Target="../media/image4.png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image" Target="../media/image3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image" Target="../media/image3.png"/><Relationship Id="rId2" Type="http://schemas.openxmlformats.org/officeDocument/2006/relationships/tags" Target="../tags/tag44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image" Target="../media/image5.png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3.pn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image" Target="../media/image7.png"/><Relationship Id="rId6" Type="http://schemas.openxmlformats.org/officeDocument/2006/relationships/tags" Target="../tags/tag73.xml"/><Relationship Id="rId5" Type="http://schemas.openxmlformats.org/officeDocument/2006/relationships/image" Target="../media/image6.png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../media/image7.png"/><Relationship Id="rId6" Type="http://schemas.openxmlformats.org/officeDocument/2006/relationships/tags" Target="../tags/tag82.xml"/><Relationship Id="rId5" Type="http://schemas.openxmlformats.org/officeDocument/2006/relationships/image" Target="../media/image6.png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image" Target="../media/image2.emf"/><Relationship Id="rId5" Type="http://schemas.openxmlformats.org/officeDocument/2006/relationships/tags" Target="../tags/tag89.xml"/><Relationship Id="rId4" Type="http://schemas.openxmlformats.org/officeDocument/2006/relationships/image" Target="../media/image1.png"/><Relationship Id="rId3" Type="http://schemas.openxmlformats.org/officeDocument/2006/relationships/tags" Target="../tags/tag88.xml"/><Relationship Id="rId23" Type="http://schemas.openxmlformats.org/officeDocument/2006/relationships/tags" Target="../tags/tag106.xml"/><Relationship Id="rId22" Type="http://schemas.openxmlformats.org/officeDocument/2006/relationships/tags" Target="../tags/tag105.xml"/><Relationship Id="rId21" Type="http://schemas.openxmlformats.org/officeDocument/2006/relationships/tags" Target="../tags/tag104.xml"/><Relationship Id="rId20" Type="http://schemas.openxmlformats.org/officeDocument/2006/relationships/tags" Target="../tags/tag103.xml"/><Relationship Id="rId2" Type="http://schemas.openxmlformats.org/officeDocument/2006/relationships/tags" Target="../tags/tag87.xml"/><Relationship Id="rId19" Type="http://schemas.openxmlformats.org/officeDocument/2006/relationships/tags" Target="../tags/tag102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image" Target="../media/image3.png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image" Target="../media/image7.png"/><Relationship Id="rId5" Type="http://schemas.openxmlformats.org/officeDocument/2006/relationships/tags" Target="../tags/tag114.xml"/><Relationship Id="rId4" Type="http://schemas.openxmlformats.org/officeDocument/2006/relationships/image" Target="../media/image6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image" Target="../media/image8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image" Target="../media/image9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image" Target="../media/image10.png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image" Target="../media/image11.png"/><Relationship Id="rId2" Type="http://schemas.openxmlformats.org/officeDocument/2006/relationships/tags" Target="../tags/tag14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image" Target="../media/image13.png"/><Relationship Id="rId5" Type="http://schemas.openxmlformats.org/officeDocument/2006/relationships/tags" Target="../tags/tag156.xml"/><Relationship Id="rId4" Type="http://schemas.openxmlformats.org/officeDocument/2006/relationships/image" Target="../media/image12.png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1122680"/>
            <a:ext cx="78867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3602358"/>
            <a:ext cx="78867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27028"/>
            <a:ext cx="78867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7E6-B281-466E-9543-F8B8F79D9F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8E4-2821-4EF4-914F-0A84477B7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92480"/>
            <a:ext cx="5082540" cy="6065520"/>
          </a:xfrm>
          <a:prstGeom prst="rect">
            <a:avLst/>
          </a:prstGeom>
        </p:spPr>
      </p:pic>
      <p:grpSp>
        <p:nvGrpSpPr>
          <p:cNvPr id="10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327503" y="0"/>
            <a:ext cx="2816498" cy="3074187"/>
            <a:chOff x="2" y="0"/>
            <a:chExt cx="623" cy="510"/>
          </a:xfrm>
        </p:grpSpPr>
        <p:sp>
          <p:nvSpPr>
            <p:cNvPr id="13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" y="180"/>
              <a:ext cx="266" cy="225"/>
            </a:xfrm>
            <a:custGeom>
              <a:avLst/>
              <a:gdLst>
                <a:gd name="T0" fmla="*/ 131 w 229"/>
                <a:gd name="T1" fmla="*/ 74 h 194"/>
                <a:gd name="T2" fmla="*/ 213 w 229"/>
                <a:gd name="T3" fmla="*/ 66 h 194"/>
                <a:gd name="T4" fmla="*/ 197 w 229"/>
                <a:gd name="T5" fmla="*/ 147 h 194"/>
                <a:gd name="T6" fmla="*/ 78 w 229"/>
                <a:gd name="T7" fmla="*/ 117 h 194"/>
                <a:gd name="T8" fmla="*/ 90 w 229"/>
                <a:gd name="T9" fmla="*/ 120 h 194"/>
                <a:gd name="T10" fmla="*/ 21 w 229"/>
                <a:gd name="T11" fmla="*/ 108 h 194"/>
                <a:gd name="T12" fmla="*/ 45 w 229"/>
                <a:gd name="T13" fmla="*/ 46 h 194"/>
                <a:gd name="T14" fmla="*/ 27 w 229"/>
                <a:gd name="T15" fmla="*/ 29 h 194"/>
                <a:gd name="T16" fmla="*/ 80 w 229"/>
                <a:gd name="T17" fmla="*/ 44 h 194"/>
                <a:gd name="T18" fmla="*/ 126 w 229"/>
                <a:gd name="T19" fmla="*/ 10 h 194"/>
                <a:gd name="T20" fmla="*/ 131 w 229"/>
                <a:gd name="T21" fmla="*/ 7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194">
                  <a:moveTo>
                    <a:pt x="131" y="74"/>
                  </a:moveTo>
                  <a:cubicBezTo>
                    <a:pt x="131" y="74"/>
                    <a:pt x="178" y="28"/>
                    <a:pt x="213" y="66"/>
                  </a:cubicBezTo>
                  <a:cubicBezTo>
                    <a:pt x="226" y="92"/>
                    <a:pt x="229" y="122"/>
                    <a:pt x="197" y="147"/>
                  </a:cubicBezTo>
                  <a:cubicBezTo>
                    <a:pt x="183" y="157"/>
                    <a:pt x="114" y="194"/>
                    <a:pt x="78" y="117"/>
                  </a:cubicBezTo>
                  <a:cubicBezTo>
                    <a:pt x="73" y="102"/>
                    <a:pt x="91" y="101"/>
                    <a:pt x="90" y="120"/>
                  </a:cubicBezTo>
                  <a:cubicBezTo>
                    <a:pt x="80" y="132"/>
                    <a:pt x="32" y="141"/>
                    <a:pt x="21" y="108"/>
                  </a:cubicBezTo>
                  <a:cubicBezTo>
                    <a:pt x="8" y="87"/>
                    <a:pt x="0" y="32"/>
                    <a:pt x="45" y="46"/>
                  </a:cubicBezTo>
                  <a:cubicBezTo>
                    <a:pt x="49" y="53"/>
                    <a:pt x="16" y="69"/>
                    <a:pt x="27" y="29"/>
                  </a:cubicBezTo>
                  <a:cubicBezTo>
                    <a:pt x="29" y="18"/>
                    <a:pt x="63" y="2"/>
                    <a:pt x="80" y="44"/>
                  </a:cubicBezTo>
                  <a:cubicBezTo>
                    <a:pt x="80" y="43"/>
                    <a:pt x="84" y="0"/>
                    <a:pt x="126" y="10"/>
                  </a:cubicBezTo>
                  <a:cubicBezTo>
                    <a:pt x="135" y="15"/>
                    <a:pt x="166" y="35"/>
                    <a:pt x="131" y="74"/>
                  </a:cubicBezTo>
                  <a:close/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" name="Freeform 6"/>
            <p:cNvSpPr/>
            <p:nvPr>
              <p:custDataLst>
                <p:tags r:id="rId6"/>
              </p:custDataLst>
            </p:nvPr>
          </p:nvSpPr>
          <p:spPr bwMode="auto">
            <a:xfrm>
              <a:off x="444" y="346"/>
              <a:ext cx="170" cy="164"/>
            </a:xfrm>
            <a:custGeom>
              <a:avLst/>
              <a:gdLst>
                <a:gd name="T0" fmla="*/ 64 w 146"/>
                <a:gd name="T1" fmla="*/ 60 h 141"/>
                <a:gd name="T2" fmla="*/ 6 w 146"/>
                <a:gd name="T3" fmla="*/ 66 h 141"/>
                <a:gd name="T4" fmla="*/ 29 w 146"/>
                <a:gd name="T5" fmla="*/ 120 h 141"/>
                <a:gd name="T6" fmla="*/ 107 w 146"/>
                <a:gd name="T7" fmla="*/ 82 h 141"/>
                <a:gd name="T8" fmla="*/ 100 w 146"/>
                <a:gd name="T9" fmla="*/ 86 h 141"/>
                <a:gd name="T10" fmla="*/ 146 w 146"/>
                <a:gd name="T11" fmla="*/ 67 h 141"/>
                <a:gd name="T12" fmla="*/ 120 w 146"/>
                <a:gd name="T13" fmla="*/ 27 h 141"/>
                <a:gd name="T14" fmla="*/ 129 w 146"/>
                <a:gd name="T15" fmla="*/ 13 h 141"/>
                <a:gd name="T16" fmla="*/ 95 w 146"/>
                <a:gd name="T17" fmla="*/ 31 h 141"/>
                <a:gd name="T18" fmla="*/ 58 w 146"/>
                <a:gd name="T19" fmla="*/ 14 h 141"/>
                <a:gd name="T20" fmla="*/ 64 w 146"/>
                <a:gd name="T21" fmla="*/ 6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1">
                  <a:moveTo>
                    <a:pt x="64" y="60"/>
                  </a:moveTo>
                  <a:cubicBezTo>
                    <a:pt x="64" y="60"/>
                    <a:pt x="24" y="35"/>
                    <a:pt x="6" y="66"/>
                  </a:cubicBezTo>
                  <a:cubicBezTo>
                    <a:pt x="0" y="87"/>
                    <a:pt x="3" y="108"/>
                    <a:pt x="29" y="120"/>
                  </a:cubicBezTo>
                  <a:cubicBezTo>
                    <a:pt x="40" y="125"/>
                    <a:pt x="94" y="141"/>
                    <a:pt x="107" y="82"/>
                  </a:cubicBezTo>
                  <a:cubicBezTo>
                    <a:pt x="108" y="71"/>
                    <a:pt x="96" y="72"/>
                    <a:pt x="100" y="86"/>
                  </a:cubicBezTo>
                  <a:cubicBezTo>
                    <a:pt x="108" y="92"/>
                    <a:pt x="143" y="91"/>
                    <a:pt x="146" y="67"/>
                  </a:cubicBezTo>
                  <a:cubicBezTo>
                    <a:pt x="146" y="54"/>
                    <a:pt x="144" y="22"/>
                    <a:pt x="120" y="27"/>
                  </a:cubicBezTo>
                  <a:cubicBezTo>
                    <a:pt x="118" y="33"/>
                    <a:pt x="143" y="39"/>
                    <a:pt x="129" y="13"/>
                  </a:cubicBezTo>
                  <a:cubicBezTo>
                    <a:pt x="126" y="5"/>
                    <a:pt x="100" y="0"/>
                    <a:pt x="95" y="31"/>
                  </a:cubicBezTo>
                  <a:cubicBezTo>
                    <a:pt x="95" y="30"/>
                    <a:pt x="85" y="1"/>
                    <a:pt x="58" y="14"/>
                  </a:cubicBezTo>
                  <a:cubicBezTo>
                    <a:pt x="52" y="19"/>
                    <a:pt x="33" y="38"/>
                    <a:pt x="64" y="60"/>
                  </a:cubicBezTo>
                  <a:close/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" name="Oval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08" y="62"/>
              <a:ext cx="149" cy="134"/>
            </a:xfrm>
            <a:prstGeom prst="ellipse">
              <a:avLst/>
            </a:pr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" name="Freeform 8"/>
            <p:cNvSpPr/>
            <p:nvPr>
              <p:custDataLst>
                <p:tags r:id="rId8"/>
              </p:custDataLst>
            </p:nvPr>
          </p:nvSpPr>
          <p:spPr bwMode="auto">
            <a:xfrm>
              <a:off x="372" y="187"/>
              <a:ext cx="57" cy="72"/>
            </a:xfrm>
            <a:custGeom>
              <a:avLst/>
              <a:gdLst>
                <a:gd name="T0" fmla="*/ 45 w 57"/>
                <a:gd name="T1" fmla="*/ 0 h 72"/>
                <a:gd name="T2" fmla="*/ 57 w 57"/>
                <a:gd name="T3" fmla="*/ 7 h 72"/>
                <a:gd name="T4" fmla="*/ 11 w 57"/>
                <a:gd name="T5" fmla="*/ 72 h 72"/>
                <a:gd name="T6" fmla="*/ 0 w 57"/>
                <a:gd name="T7" fmla="*/ 62 h 72"/>
                <a:gd name="T8" fmla="*/ 45 w 57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72">
                  <a:moveTo>
                    <a:pt x="45" y="0"/>
                  </a:moveTo>
                  <a:lnTo>
                    <a:pt x="57" y="7"/>
                  </a:lnTo>
                  <a:lnTo>
                    <a:pt x="11" y="72"/>
                  </a:lnTo>
                  <a:lnTo>
                    <a:pt x="0" y="6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" name="Freeform 9"/>
            <p:cNvSpPr/>
            <p:nvPr>
              <p:custDataLst>
                <p:tags r:id="rId9"/>
              </p:custDataLst>
            </p:nvPr>
          </p:nvSpPr>
          <p:spPr bwMode="auto">
            <a:xfrm>
              <a:off x="337" y="150"/>
              <a:ext cx="55" cy="27"/>
            </a:xfrm>
            <a:custGeom>
              <a:avLst/>
              <a:gdLst>
                <a:gd name="T0" fmla="*/ 54 w 55"/>
                <a:gd name="T1" fmla="*/ 0 h 27"/>
                <a:gd name="T2" fmla="*/ 0 w 55"/>
                <a:gd name="T3" fmla="*/ 17 h 27"/>
                <a:gd name="T4" fmla="*/ 5 w 55"/>
                <a:gd name="T5" fmla="*/ 27 h 27"/>
                <a:gd name="T6" fmla="*/ 55 w 55"/>
                <a:gd name="T7" fmla="*/ 10 h 27"/>
                <a:gd name="T8" fmla="*/ 54 w 5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7">
                  <a:moveTo>
                    <a:pt x="54" y="0"/>
                  </a:moveTo>
                  <a:lnTo>
                    <a:pt x="0" y="17"/>
                  </a:lnTo>
                  <a:lnTo>
                    <a:pt x="5" y="27"/>
                  </a:lnTo>
                  <a:lnTo>
                    <a:pt x="55" y="1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" name="Freeform 10"/>
            <p:cNvSpPr/>
            <p:nvPr>
              <p:custDataLst>
                <p:tags r:id="rId10"/>
              </p:custDataLst>
            </p:nvPr>
          </p:nvSpPr>
          <p:spPr bwMode="auto">
            <a:xfrm>
              <a:off x="329" y="74"/>
              <a:ext cx="56" cy="26"/>
            </a:xfrm>
            <a:custGeom>
              <a:avLst/>
              <a:gdLst>
                <a:gd name="T0" fmla="*/ 55 w 56"/>
                <a:gd name="T1" fmla="*/ 26 h 26"/>
                <a:gd name="T2" fmla="*/ 56 w 56"/>
                <a:gd name="T3" fmla="*/ 14 h 26"/>
                <a:gd name="T4" fmla="*/ 6 w 56"/>
                <a:gd name="T5" fmla="*/ 0 h 26"/>
                <a:gd name="T6" fmla="*/ 0 w 56"/>
                <a:gd name="T7" fmla="*/ 19 h 26"/>
                <a:gd name="T8" fmla="*/ 55 w 5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6">
                  <a:moveTo>
                    <a:pt x="55" y="26"/>
                  </a:moveTo>
                  <a:lnTo>
                    <a:pt x="56" y="14"/>
                  </a:lnTo>
                  <a:lnTo>
                    <a:pt x="6" y="0"/>
                  </a:lnTo>
                  <a:lnTo>
                    <a:pt x="0" y="19"/>
                  </a:lnTo>
                  <a:lnTo>
                    <a:pt x="55" y="26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2" name="Freeform 11"/>
            <p:cNvSpPr/>
            <p:nvPr>
              <p:custDataLst>
                <p:tags r:id="rId11"/>
              </p:custDataLst>
            </p:nvPr>
          </p:nvSpPr>
          <p:spPr bwMode="auto">
            <a:xfrm>
              <a:off x="357" y="0"/>
              <a:ext cx="53" cy="72"/>
            </a:xfrm>
            <a:custGeom>
              <a:avLst/>
              <a:gdLst>
                <a:gd name="T0" fmla="*/ 45 w 53"/>
                <a:gd name="T1" fmla="*/ 72 h 72"/>
                <a:gd name="T2" fmla="*/ 53 w 53"/>
                <a:gd name="T3" fmla="*/ 62 h 72"/>
                <a:gd name="T4" fmla="*/ 14 w 53"/>
                <a:gd name="T5" fmla="*/ 0 h 72"/>
                <a:gd name="T6" fmla="*/ 0 w 53"/>
                <a:gd name="T7" fmla="*/ 12 h 72"/>
                <a:gd name="T8" fmla="*/ 45 w 5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2">
                  <a:moveTo>
                    <a:pt x="45" y="72"/>
                  </a:moveTo>
                  <a:lnTo>
                    <a:pt x="53" y="6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" name="Freeform 12"/>
            <p:cNvSpPr/>
            <p:nvPr>
              <p:custDataLst>
                <p:tags r:id="rId12"/>
              </p:custDataLst>
            </p:nvPr>
          </p:nvSpPr>
          <p:spPr bwMode="auto">
            <a:xfrm>
              <a:off x="455" y="1"/>
              <a:ext cx="20" cy="43"/>
            </a:xfrm>
            <a:custGeom>
              <a:avLst/>
              <a:gdLst>
                <a:gd name="T0" fmla="*/ 8 w 20"/>
                <a:gd name="T1" fmla="*/ 43 h 43"/>
                <a:gd name="T2" fmla="*/ 0 w 20"/>
                <a:gd name="T3" fmla="*/ 0 h 43"/>
                <a:gd name="T4" fmla="*/ 13 w 20"/>
                <a:gd name="T5" fmla="*/ 0 h 43"/>
                <a:gd name="T6" fmla="*/ 20 w 20"/>
                <a:gd name="T7" fmla="*/ 42 h 43"/>
                <a:gd name="T8" fmla="*/ 8 w 20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3">
                  <a:moveTo>
                    <a:pt x="8" y="4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0" y="42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4" name="Freeform 13"/>
            <p:cNvSpPr/>
            <p:nvPr>
              <p:custDataLst>
                <p:tags r:id="rId13"/>
              </p:custDataLst>
            </p:nvPr>
          </p:nvSpPr>
          <p:spPr bwMode="auto">
            <a:xfrm>
              <a:off x="547" y="32"/>
              <a:ext cx="50" cy="38"/>
            </a:xfrm>
            <a:custGeom>
              <a:avLst/>
              <a:gdLst>
                <a:gd name="T0" fmla="*/ 0 w 50"/>
                <a:gd name="T1" fmla="*/ 30 h 38"/>
                <a:gd name="T2" fmla="*/ 37 w 50"/>
                <a:gd name="T3" fmla="*/ 0 h 38"/>
                <a:gd name="T4" fmla="*/ 50 w 50"/>
                <a:gd name="T5" fmla="*/ 19 h 38"/>
                <a:gd name="T6" fmla="*/ 10 w 50"/>
                <a:gd name="T7" fmla="*/ 38 h 38"/>
                <a:gd name="T8" fmla="*/ 0 w 50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8">
                  <a:moveTo>
                    <a:pt x="0" y="30"/>
                  </a:moveTo>
                  <a:lnTo>
                    <a:pt x="37" y="0"/>
                  </a:lnTo>
                  <a:lnTo>
                    <a:pt x="50" y="19"/>
                  </a:lnTo>
                  <a:lnTo>
                    <a:pt x="10" y="3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5" name="Freeform 14"/>
            <p:cNvSpPr/>
            <p:nvPr>
              <p:custDataLst>
                <p:tags r:id="rId14"/>
              </p:custDataLst>
            </p:nvPr>
          </p:nvSpPr>
          <p:spPr bwMode="auto">
            <a:xfrm>
              <a:off x="574" y="103"/>
              <a:ext cx="51" cy="22"/>
            </a:xfrm>
            <a:custGeom>
              <a:avLst/>
              <a:gdLst>
                <a:gd name="T0" fmla="*/ 0 w 51"/>
                <a:gd name="T1" fmla="*/ 10 h 22"/>
                <a:gd name="T2" fmla="*/ 0 w 51"/>
                <a:gd name="T3" fmla="*/ 21 h 22"/>
                <a:gd name="T4" fmla="*/ 51 w 51"/>
                <a:gd name="T5" fmla="*/ 22 h 22"/>
                <a:gd name="T6" fmla="*/ 51 w 51"/>
                <a:gd name="T7" fmla="*/ 0 h 22"/>
                <a:gd name="T8" fmla="*/ 0 w 51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2">
                  <a:moveTo>
                    <a:pt x="0" y="10"/>
                  </a:moveTo>
                  <a:lnTo>
                    <a:pt x="0" y="21"/>
                  </a:lnTo>
                  <a:lnTo>
                    <a:pt x="51" y="22"/>
                  </a:lnTo>
                  <a:lnTo>
                    <a:pt x="5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6" name="Freeform 15"/>
            <p:cNvSpPr/>
            <p:nvPr>
              <p:custDataLst>
                <p:tags r:id="rId15"/>
              </p:custDataLst>
            </p:nvPr>
          </p:nvSpPr>
          <p:spPr bwMode="auto">
            <a:xfrm>
              <a:off x="535" y="193"/>
              <a:ext cx="48" cy="49"/>
            </a:xfrm>
            <a:custGeom>
              <a:avLst/>
              <a:gdLst>
                <a:gd name="T0" fmla="*/ 8 w 48"/>
                <a:gd name="T1" fmla="*/ 0 h 49"/>
                <a:gd name="T2" fmla="*/ 48 w 48"/>
                <a:gd name="T3" fmla="*/ 39 h 49"/>
                <a:gd name="T4" fmla="*/ 33 w 48"/>
                <a:gd name="T5" fmla="*/ 49 h 49"/>
                <a:gd name="T6" fmla="*/ 0 w 48"/>
                <a:gd name="T7" fmla="*/ 7 h 49"/>
                <a:gd name="T8" fmla="*/ 8 w 4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8" y="0"/>
                  </a:moveTo>
                  <a:lnTo>
                    <a:pt x="48" y="39"/>
                  </a:lnTo>
                  <a:lnTo>
                    <a:pt x="33" y="49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4" name="组合 3"/>
          <p:cNvGrpSpPr/>
          <p:nvPr userDrawn="1">
            <p:custDataLst>
              <p:tags r:id="rId16"/>
            </p:custDataLst>
          </p:nvPr>
        </p:nvGrpSpPr>
        <p:grpSpPr>
          <a:xfrm>
            <a:off x="4479900" y="2341166"/>
            <a:ext cx="869491" cy="472747"/>
            <a:chOff x="7598597" y="2305571"/>
            <a:chExt cx="1159321" cy="630329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 rot="20757455">
              <a:off x="7598597" y="2305571"/>
              <a:ext cx="1021202" cy="429590"/>
            </a:xfrm>
            <a:prstGeom prst="rect">
              <a:avLst/>
            </a:prstGeom>
          </p:spPr>
        </p:pic>
        <p:sp>
          <p:nvSpPr>
            <p:cNvPr id="11" name="Freeform 17"/>
            <p:cNvSpPr/>
            <p:nvPr>
              <p:custDataLst>
                <p:tags r:id="rId19"/>
              </p:custDataLst>
            </p:nvPr>
          </p:nvSpPr>
          <p:spPr bwMode="auto">
            <a:xfrm>
              <a:off x="7675527" y="2764648"/>
              <a:ext cx="326935" cy="171252"/>
            </a:xfrm>
            <a:custGeom>
              <a:avLst/>
              <a:gdLst>
                <a:gd name="T0" fmla="*/ 63 w 1269"/>
                <a:gd name="T1" fmla="*/ 513 h 666"/>
                <a:gd name="T2" fmla="*/ 326 w 1269"/>
                <a:gd name="T3" fmla="*/ 422 h 666"/>
                <a:gd name="T4" fmla="*/ 522 w 1269"/>
                <a:gd name="T5" fmla="*/ 637 h 666"/>
                <a:gd name="T6" fmla="*/ 757 w 1269"/>
                <a:gd name="T7" fmla="*/ 515 h 666"/>
                <a:gd name="T8" fmla="*/ 938 w 1269"/>
                <a:gd name="T9" fmla="*/ 553 h 666"/>
                <a:gd name="T10" fmla="*/ 1171 w 1269"/>
                <a:gd name="T11" fmla="*/ 490 h 666"/>
                <a:gd name="T12" fmla="*/ 1070 w 1269"/>
                <a:gd name="T13" fmla="*/ 318 h 666"/>
                <a:gd name="T14" fmla="*/ 1033 w 1269"/>
                <a:gd name="T15" fmla="*/ 33 h 666"/>
                <a:gd name="T16" fmla="*/ 756 w 1269"/>
                <a:gd name="T17" fmla="*/ 125 h 666"/>
                <a:gd name="T18" fmla="*/ 541 w 1269"/>
                <a:gd name="T19" fmla="*/ 18 h 666"/>
                <a:gd name="T20" fmla="*/ 384 w 1269"/>
                <a:gd name="T21" fmla="*/ 153 h 666"/>
                <a:gd name="T22" fmla="*/ 90 w 1269"/>
                <a:gd name="T23" fmla="*/ 153 h 666"/>
                <a:gd name="T24" fmla="*/ 90 w 1269"/>
                <a:gd name="T25" fmla="*/ 306 h 666"/>
                <a:gd name="T26" fmla="*/ 63 w 1269"/>
                <a:gd name="T27" fmla="*/ 51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9" h="666">
                  <a:moveTo>
                    <a:pt x="63" y="513"/>
                  </a:moveTo>
                  <a:cubicBezTo>
                    <a:pt x="144" y="609"/>
                    <a:pt x="258" y="464"/>
                    <a:pt x="326" y="422"/>
                  </a:cubicBezTo>
                  <a:cubicBezTo>
                    <a:pt x="340" y="517"/>
                    <a:pt x="431" y="603"/>
                    <a:pt x="522" y="637"/>
                  </a:cubicBezTo>
                  <a:cubicBezTo>
                    <a:pt x="600" y="666"/>
                    <a:pt x="771" y="634"/>
                    <a:pt x="757" y="515"/>
                  </a:cubicBezTo>
                  <a:cubicBezTo>
                    <a:pt x="811" y="509"/>
                    <a:pt x="880" y="548"/>
                    <a:pt x="938" y="553"/>
                  </a:cubicBezTo>
                  <a:cubicBezTo>
                    <a:pt x="1007" y="559"/>
                    <a:pt x="1117" y="543"/>
                    <a:pt x="1171" y="490"/>
                  </a:cubicBezTo>
                  <a:cubicBezTo>
                    <a:pt x="1269" y="392"/>
                    <a:pt x="1129" y="352"/>
                    <a:pt x="1070" y="318"/>
                  </a:cubicBezTo>
                  <a:cubicBezTo>
                    <a:pt x="1173" y="238"/>
                    <a:pt x="1151" y="80"/>
                    <a:pt x="1033" y="33"/>
                  </a:cubicBezTo>
                  <a:cubicBezTo>
                    <a:pt x="949" y="0"/>
                    <a:pt x="790" y="26"/>
                    <a:pt x="756" y="125"/>
                  </a:cubicBezTo>
                  <a:cubicBezTo>
                    <a:pt x="698" y="57"/>
                    <a:pt x="632" y="20"/>
                    <a:pt x="541" y="18"/>
                  </a:cubicBezTo>
                  <a:cubicBezTo>
                    <a:pt x="466" y="17"/>
                    <a:pt x="359" y="52"/>
                    <a:pt x="384" y="153"/>
                  </a:cubicBezTo>
                  <a:cubicBezTo>
                    <a:pt x="329" y="95"/>
                    <a:pt x="132" y="65"/>
                    <a:pt x="90" y="153"/>
                  </a:cubicBezTo>
                  <a:cubicBezTo>
                    <a:pt x="66" y="202"/>
                    <a:pt x="110" y="250"/>
                    <a:pt x="90" y="306"/>
                  </a:cubicBezTo>
                  <a:cubicBezTo>
                    <a:pt x="63" y="380"/>
                    <a:pt x="0" y="440"/>
                    <a:pt x="63" y="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solidFill>
                  <a:srgbClr val="DF89B7"/>
                </a:solidFill>
              </a:endParaRPr>
            </a:p>
          </p:txBody>
        </p:sp>
        <p:sp>
          <p:nvSpPr>
            <p:cNvPr id="12" name="Freeform 17"/>
            <p:cNvSpPr/>
            <p:nvPr>
              <p:custDataLst>
                <p:tags r:id="rId20"/>
              </p:custDataLst>
            </p:nvPr>
          </p:nvSpPr>
          <p:spPr bwMode="auto">
            <a:xfrm>
              <a:off x="8430983" y="2593396"/>
              <a:ext cx="326935" cy="171252"/>
            </a:xfrm>
            <a:custGeom>
              <a:avLst/>
              <a:gdLst>
                <a:gd name="T0" fmla="*/ 63 w 1269"/>
                <a:gd name="T1" fmla="*/ 513 h 666"/>
                <a:gd name="T2" fmla="*/ 326 w 1269"/>
                <a:gd name="T3" fmla="*/ 422 h 666"/>
                <a:gd name="T4" fmla="*/ 522 w 1269"/>
                <a:gd name="T5" fmla="*/ 637 h 666"/>
                <a:gd name="T6" fmla="*/ 757 w 1269"/>
                <a:gd name="T7" fmla="*/ 515 h 666"/>
                <a:gd name="T8" fmla="*/ 938 w 1269"/>
                <a:gd name="T9" fmla="*/ 553 h 666"/>
                <a:gd name="T10" fmla="*/ 1171 w 1269"/>
                <a:gd name="T11" fmla="*/ 490 h 666"/>
                <a:gd name="T12" fmla="*/ 1070 w 1269"/>
                <a:gd name="T13" fmla="*/ 318 h 666"/>
                <a:gd name="T14" fmla="*/ 1033 w 1269"/>
                <a:gd name="T15" fmla="*/ 33 h 666"/>
                <a:gd name="T16" fmla="*/ 756 w 1269"/>
                <a:gd name="T17" fmla="*/ 125 h 666"/>
                <a:gd name="T18" fmla="*/ 541 w 1269"/>
                <a:gd name="T19" fmla="*/ 18 h 666"/>
                <a:gd name="T20" fmla="*/ 384 w 1269"/>
                <a:gd name="T21" fmla="*/ 153 h 666"/>
                <a:gd name="T22" fmla="*/ 90 w 1269"/>
                <a:gd name="T23" fmla="*/ 153 h 666"/>
                <a:gd name="T24" fmla="*/ 90 w 1269"/>
                <a:gd name="T25" fmla="*/ 306 h 666"/>
                <a:gd name="T26" fmla="*/ 63 w 1269"/>
                <a:gd name="T27" fmla="*/ 51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9" h="666">
                  <a:moveTo>
                    <a:pt x="63" y="513"/>
                  </a:moveTo>
                  <a:cubicBezTo>
                    <a:pt x="144" y="609"/>
                    <a:pt x="258" y="464"/>
                    <a:pt x="326" y="422"/>
                  </a:cubicBezTo>
                  <a:cubicBezTo>
                    <a:pt x="340" y="517"/>
                    <a:pt x="431" y="603"/>
                    <a:pt x="522" y="637"/>
                  </a:cubicBezTo>
                  <a:cubicBezTo>
                    <a:pt x="600" y="666"/>
                    <a:pt x="771" y="634"/>
                    <a:pt x="757" y="515"/>
                  </a:cubicBezTo>
                  <a:cubicBezTo>
                    <a:pt x="811" y="509"/>
                    <a:pt x="880" y="548"/>
                    <a:pt x="938" y="553"/>
                  </a:cubicBezTo>
                  <a:cubicBezTo>
                    <a:pt x="1007" y="559"/>
                    <a:pt x="1117" y="543"/>
                    <a:pt x="1171" y="490"/>
                  </a:cubicBezTo>
                  <a:cubicBezTo>
                    <a:pt x="1269" y="392"/>
                    <a:pt x="1129" y="352"/>
                    <a:pt x="1070" y="318"/>
                  </a:cubicBezTo>
                  <a:cubicBezTo>
                    <a:pt x="1173" y="238"/>
                    <a:pt x="1151" y="80"/>
                    <a:pt x="1033" y="33"/>
                  </a:cubicBezTo>
                  <a:cubicBezTo>
                    <a:pt x="949" y="0"/>
                    <a:pt x="790" y="26"/>
                    <a:pt x="756" y="125"/>
                  </a:cubicBezTo>
                  <a:cubicBezTo>
                    <a:pt x="698" y="57"/>
                    <a:pt x="632" y="20"/>
                    <a:pt x="541" y="18"/>
                  </a:cubicBezTo>
                  <a:cubicBezTo>
                    <a:pt x="466" y="17"/>
                    <a:pt x="359" y="52"/>
                    <a:pt x="384" y="153"/>
                  </a:cubicBezTo>
                  <a:cubicBezTo>
                    <a:pt x="329" y="95"/>
                    <a:pt x="132" y="65"/>
                    <a:pt x="90" y="153"/>
                  </a:cubicBezTo>
                  <a:cubicBezTo>
                    <a:pt x="66" y="202"/>
                    <a:pt x="110" y="250"/>
                    <a:pt x="90" y="306"/>
                  </a:cubicBezTo>
                  <a:cubicBezTo>
                    <a:pt x="63" y="380"/>
                    <a:pt x="0" y="440"/>
                    <a:pt x="63" y="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solidFill>
                  <a:srgbClr val="DF89B7"/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21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22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23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24"/>
            </p:custDataLst>
          </p:nvPr>
        </p:nvSpPr>
        <p:spPr>
          <a:xfrm>
            <a:off x="4905375" y="3213039"/>
            <a:ext cx="4048748" cy="1697229"/>
          </a:xfrm>
        </p:spPr>
        <p:txBody>
          <a:bodyPr lIns="90000" tIns="46800" rIns="90000" bIns="0" anchor="t" anchorCtr="0">
            <a:normAutofit/>
          </a:bodyPr>
          <a:lstStyle>
            <a:lvl1pPr algn="l">
              <a:defRPr sz="4500" b="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1" y="162612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816837" y="1236700"/>
            <a:ext cx="5939468" cy="3379571"/>
            <a:chOff x="2422450" y="673438"/>
            <a:chExt cx="7919290" cy="4506095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422450" y="1678466"/>
              <a:ext cx="7347099" cy="3501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879651" y="1997525"/>
              <a:ext cx="6432697" cy="2862949"/>
            </a:xfrm>
            <a:prstGeom prst="rect">
              <a:avLst/>
            </a:prstGeom>
            <a:noFill/>
            <a:ln w="50800" cap="rnd">
              <a:solidFill>
                <a:schemeClr val="tx2"/>
              </a:solidFill>
              <a:prstDash val="dash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pic>
          <p:nvPicPr>
            <p:cNvPr id="10" name="图片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522670" y="673438"/>
              <a:ext cx="3819070" cy="4230962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2938083" y="3013416"/>
            <a:ext cx="3267834" cy="505854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2938083" y="3757220"/>
            <a:ext cx="3267834" cy="698687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4679158" y="1626121"/>
            <a:ext cx="3962432" cy="4041680"/>
          </a:xfrm>
        </p:spPr>
        <p:txBody>
          <a:bodyPr lIns="90170" tIns="46990" rIns="90170" bIns="46990"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502447" y="1000133"/>
            <a:ext cx="3962432" cy="285752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502444" y="2023369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4676812" y="1000133"/>
            <a:ext cx="3962432" cy="285752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4676812" y="2023369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581025" y="-223520"/>
            <a:ext cx="8490585" cy="6471920"/>
            <a:chOff x="774700" y="-223520"/>
            <a:chExt cx="11320780" cy="6471920"/>
          </a:xfrm>
        </p:grpSpPr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774700" y="609600"/>
              <a:ext cx="10642600" cy="5638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7601736" y="-223520"/>
              <a:ext cx="4493744" cy="49784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11" y="4984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02438"/>
            <a:ext cx="78867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47" y="498479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679194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-31655" y="0"/>
            <a:ext cx="9114553" cy="6832600"/>
            <a:chOff x="-42206" y="0"/>
            <a:chExt cx="12152737" cy="6832600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248285" y="273050"/>
              <a:ext cx="116922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sz="1350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064410" y="4966634"/>
              <a:ext cx="1046121" cy="186596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-42206" y="0"/>
              <a:ext cx="1780186" cy="114614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928351" y="1626121"/>
            <a:ext cx="713238" cy="4041680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02444" y="1626113"/>
            <a:ext cx="7371076" cy="4041680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-31655" y="0"/>
            <a:ext cx="9114553" cy="6832600"/>
            <a:chOff x="-42206" y="0"/>
            <a:chExt cx="12152737" cy="6832600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248285" y="273050"/>
              <a:ext cx="116922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sz="1350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064410" y="4966634"/>
              <a:ext cx="1046121" cy="186596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-42206" y="0"/>
              <a:ext cx="1780186" cy="114614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792480"/>
              <a:ext cx="6776720" cy="60655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20757455">
              <a:off x="7075583" y="2603315"/>
              <a:ext cx="1021202" cy="429590"/>
            </a:xfrm>
            <a:prstGeom prst="rect">
              <a:avLst/>
            </a:prstGeom>
          </p:spPr>
        </p:pic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8436670" y="0"/>
              <a:ext cx="3755330" cy="3074187"/>
              <a:chOff x="2" y="0"/>
              <a:chExt cx="623" cy="510"/>
            </a:xfrm>
          </p:grpSpPr>
          <p:sp>
            <p:nvSpPr>
              <p:cNvPr id="12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" y="180"/>
                <a:ext cx="266" cy="225"/>
              </a:xfrm>
              <a:custGeom>
                <a:avLst/>
                <a:gdLst>
                  <a:gd name="T0" fmla="*/ 131 w 229"/>
                  <a:gd name="T1" fmla="*/ 74 h 194"/>
                  <a:gd name="T2" fmla="*/ 213 w 229"/>
                  <a:gd name="T3" fmla="*/ 66 h 194"/>
                  <a:gd name="T4" fmla="*/ 197 w 229"/>
                  <a:gd name="T5" fmla="*/ 147 h 194"/>
                  <a:gd name="T6" fmla="*/ 78 w 229"/>
                  <a:gd name="T7" fmla="*/ 117 h 194"/>
                  <a:gd name="T8" fmla="*/ 90 w 229"/>
                  <a:gd name="T9" fmla="*/ 120 h 194"/>
                  <a:gd name="T10" fmla="*/ 21 w 229"/>
                  <a:gd name="T11" fmla="*/ 108 h 194"/>
                  <a:gd name="T12" fmla="*/ 45 w 229"/>
                  <a:gd name="T13" fmla="*/ 46 h 194"/>
                  <a:gd name="T14" fmla="*/ 27 w 229"/>
                  <a:gd name="T15" fmla="*/ 29 h 194"/>
                  <a:gd name="T16" fmla="*/ 80 w 229"/>
                  <a:gd name="T17" fmla="*/ 44 h 194"/>
                  <a:gd name="T18" fmla="*/ 126 w 229"/>
                  <a:gd name="T19" fmla="*/ 10 h 194"/>
                  <a:gd name="T20" fmla="*/ 131 w 229"/>
                  <a:gd name="T21" fmla="*/ 7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9" h="194">
                    <a:moveTo>
                      <a:pt x="131" y="74"/>
                    </a:moveTo>
                    <a:cubicBezTo>
                      <a:pt x="131" y="74"/>
                      <a:pt x="178" y="28"/>
                      <a:pt x="213" y="66"/>
                    </a:cubicBezTo>
                    <a:cubicBezTo>
                      <a:pt x="226" y="92"/>
                      <a:pt x="229" y="122"/>
                      <a:pt x="197" y="147"/>
                    </a:cubicBezTo>
                    <a:cubicBezTo>
                      <a:pt x="183" y="157"/>
                      <a:pt x="114" y="194"/>
                      <a:pt x="78" y="117"/>
                    </a:cubicBezTo>
                    <a:cubicBezTo>
                      <a:pt x="73" y="102"/>
                      <a:pt x="91" y="101"/>
                      <a:pt x="90" y="120"/>
                    </a:cubicBezTo>
                    <a:cubicBezTo>
                      <a:pt x="80" y="132"/>
                      <a:pt x="32" y="141"/>
                      <a:pt x="21" y="108"/>
                    </a:cubicBezTo>
                    <a:cubicBezTo>
                      <a:pt x="8" y="87"/>
                      <a:pt x="0" y="32"/>
                      <a:pt x="45" y="46"/>
                    </a:cubicBezTo>
                    <a:cubicBezTo>
                      <a:pt x="49" y="53"/>
                      <a:pt x="16" y="69"/>
                      <a:pt x="27" y="29"/>
                    </a:cubicBezTo>
                    <a:cubicBezTo>
                      <a:pt x="29" y="18"/>
                      <a:pt x="63" y="2"/>
                      <a:pt x="80" y="44"/>
                    </a:cubicBezTo>
                    <a:cubicBezTo>
                      <a:pt x="80" y="43"/>
                      <a:pt x="84" y="0"/>
                      <a:pt x="126" y="10"/>
                    </a:cubicBezTo>
                    <a:cubicBezTo>
                      <a:pt x="135" y="15"/>
                      <a:pt x="166" y="35"/>
                      <a:pt x="131" y="74"/>
                    </a:cubicBezTo>
                    <a:close/>
                  </a:path>
                </a:pathLst>
              </a:custGeom>
              <a:noFill/>
              <a:ln w="31750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" name="Freeform 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444" y="346"/>
                <a:ext cx="170" cy="164"/>
              </a:xfrm>
              <a:custGeom>
                <a:avLst/>
                <a:gdLst>
                  <a:gd name="T0" fmla="*/ 64 w 146"/>
                  <a:gd name="T1" fmla="*/ 60 h 141"/>
                  <a:gd name="T2" fmla="*/ 6 w 146"/>
                  <a:gd name="T3" fmla="*/ 66 h 141"/>
                  <a:gd name="T4" fmla="*/ 29 w 146"/>
                  <a:gd name="T5" fmla="*/ 120 h 141"/>
                  <a:gd name="T6" fmla="*/ 107 w 146"/>
                  <a:gd name="T7" fmla="*/ 82 h 141"/>
                  <a:gd name="T8" fmla="*/ 100 w 146"/>
                  <a:gd name="T9" fmla="*/ 86 h 141"/>
                  <a:gd name="T10" fmla="*/ 146 w 146"/>
                  <a:gd name="T11" fmla="*/ 67 h 141"/>
                  <a:gd name="T12" fmla="*/ 120 w 146"/>
                  <a:gd name="T13" fmla="*/ 27 h 141"/>
                  <a:gd name="T14" fmla="*/ 129 w 146"/>
                  <a:gd name="T15" fmla="*/ 13 h 141"/>
                  <a:gd name="T16" fmla="*/ 95 w 146"/>
                  <a:gd name="T17" fmla="*/ 31 h 141"/>
                  <a:gd name="T18" fmla="*/ 58 w 146"/>
                  <a:gd name="T19" fmla="*/ 14 h 141"/>
                  <a:gd name="T20" fmla="*/ 64 w 146"/>
                  <a:gd name="T21" fmla="*/ 6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141">
                    <a:moveTo>
                      <a:pt x="64" y="60"/>
                    </a:moveTo>
                    <a:cubicBezTo>
                      <a:pt x="64" y="60"/>
                      <a:pt x="24" y="35"/>
                      <a:pt x="6" y="66"/>
                    </a:cubicBezTo>
                    <a:cubicBezTo>
                      <a:pt x="0" y="87"/>
                      <a:pt x="3" y="108"/>
                      <a:pt x="29" y="120"/>
                    </a:cubicBezTo>
                    <a:cubicBezTo>
                      <a:pt x="40" y="125"/>
                      <a:pt x="94" y="141"/>
                      <a:pt x="107" y="82"/>
                    </a:cubicBezTo>
                    <a:cubicBezTo>
                      <a:pt x="108" y="71"/>
                      <a:pt x="96" y="72"/>
                      <a:pt x="100" y="86"/>
                    </a:cubicBezTo>
                    <a:cubicBezTo>
                      <a:pt x="108" y="92"/>
                      <a:pt x="143" y="91"/>
                      <a:pt x="146" y="67"/>
                    </a:cubicBezTo>
                    <a:cubicBezTo>
                      <a:pt x="146" y="54"/>
                      <a:pt x="144" y="22"/>
                      <a:pt x="120" y="27"/>
                    </a:cubicBezTo>
                    <a:cubicBezTo>
                      <a:pt x="118" y="33"/>
                      <a:pt x="143" y="39"/>
                      <a:pt x="129" y="13"/>
                    </a:cubicBezTo>
                    <a:cubicBezTo>
                      <a:pt x="126" y="5"/>
                      <a:pt x="100" y="0"/>
                      <a:pt x="95" y="31"/>
                    </a:cubicBezTo>
                    <a:cubicBezTo>
                      <a:pt x="95" y="30"/>
                      <a:pt x="85" y="1"/>
                      <a:pt x="58" y="14"/>
                    </a:cubicBezTo>
                    <a:cubicBezTo>
                      <a:pt x="52" y="19"/>
                      <a:pt x="33" y="38"/>
                      <a:pt x="64" y="60"/>
                    </a:cubicBezTo>
                    <a:close/>
                  </a:path>
                </a:pathLst>
              </a:custGeom>
              <a:noFill/>
              <a:ln w="31750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4" name="Oval 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08" y="62"/>
                <a:ext cx="149" cy="134"/>
              </a:xfrm>
              <a:prstGeom prst="ellipse">
                <a:avLst/>
              </a:pr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5" name="Freeform 8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72" y="187"/>
                <a:ext cx="57" cy="72"/>
              </a:xfrm>
              <a:custGeom>
                <a:avLst/>
                <a:gdLst>
                  <a:gd name="T0" fmla="*/ 45 w 57"/>
                  <a:gd name="T1" fmla="*/ 0 h 72"/>
                  <a:gd name="T2" fmla="*/ 57 w 57"/>
                  <a:gd name="T3" fmla="*/ 7 h 72"/>
                  <a:gd name="T4" fmla="*/ 11 w 57"/>
                  <a:gd name="T5" fmla="*/ 72 h 72"/>
                  <a:gd name="T6" fmla="*/ 0 w 57"/>
                  <a:gd name="T7" fmla="*/ 62 h 72"/>
                  <a:gd name="T8" fmla="*/ 45 w 57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2">
                    <a:moveTo>
                      <a:pt x="45" y="0"/>
                    </a:moveTo>
                    <a:lnTo>
                      <a:pt x="57" y="7"/>
                    </a:lnTo>
                    <a:lnTo>
                      <a:pt x="11" y="72"/>
                    </a:lnTo>
                    <a:lnTo>
                      <a:pt x="0" y="6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6" name="Freeform 9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37" y="150"/>
                <a:ext cx="55" cy="27"/>
              </a:xfrm>
              <a:custGeom>
                <a:avLst/>
                <a:gdLst>
                  <a:gd name="T0" fmla="*/ 54 w 55"/>
                  <a:gd name="T1" fmla="*/ 0 h 27"/>
                  <a:gd name="T2" fmla="*/ 0 w 55"/>
                  <a:gd name="T3" fmla="*/ 17 h 27"/>
                  <a:gd name="T4" fmla="*/ 5 w 55"/>
                  <a:gd name="T5" fmla="*/ 27 h 27"/>
                  <a:gd name="T6" fmla="*/ 55 w 55"/>
                  <a:gd name="T7" fmla="*/ 10 h 27"/>
                  <a:gd name="T8" fmla="*/ 54 w 5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7">
                    <a:moveTo>
                      <a:pt x="54" y="0"/>
                    </a:moveTo>
                    <a:lnTo>
                      <a:pt x="0" y="17"/>
                    </a:lnTo>
                    <a:lnTo>
                      <a:pt x="5" y="27"/>
                    </a:lnTo>
                    <a:lnTo>
                      <a:pt x="55" y="1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7" name="Freeform 10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29" y="74"/>
                <a:ext cx="56" cy="26"/>
              </a:xfrm>
              <a:custGeom>
                <a:avLst/>
                <a:gdLst>
                  <a:gd name="T0" fmla="*/ 55 w 56"/>
                  <a:gd name="T1" fmla="*/ 26 h 26"/>
                  <a:gd name="T2" fmla="*/ 56 w 56"/>
                  <a:gd name="T3" fmla="*/ 14 h 26"/>
                  <a:gd name="T4" fmla="*/ 6 w 56"/>
                  <a:gd name="T5" fmla="*/ 0 h 26"/>
                  <a:gd name="T6" fmla="*/ 0 w 56"/>
                  <a:gd name="T7" fmla="*/ 19 h 26"/>
                  <a:gd name="T8" fmla="*/ 55 w 5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6">
                    <a:moveTo>
                      <a:pt x="55" y="26"/>
                    </a:moveTo>
                    <a:lnTo>
                      <a:pt x="56" y="14"/>
                    </a:lnTo>
                    <a:lnTo>
                      <a:pt x="6" y="0"/>
                    </a:lnTo>
                    <a:lnTo>
                      <a:pt x="0" y="19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8" name="Freeform 11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57" y="0"/>
                <a:ext cx="53" cy="72"/>
              </a:xfrm>
              <a:custGeom>
                <a:avLst/>
                <a:gdLst>
                  <a:gd name="T0" fmla="*/ 45 w 53"/>
                  <a:gd name="T1" fmla="*/ 72 h 72"/>
                  <a:gd name="T2" fmla="*/ 53 w 53"/>
                  <a:gd name="T3" fmla="*/ 62 h 72"/>
                  <a:gd name="T4" fmla="*/ 14 w 53"/>
                  <a:gd name="T5" fmla="*/ 0 h 72"/>
                  <a:gd name="T6" fmla="*/ 0 w 53"/>
                  <a:gd name="T7" fmla="*/ 12 h 72"/>
                  <a:gd name="T8" fmla="*/ 45 w 53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2">
                    <a:moveTo>
                      <a:pt x="45" y="72"/>
                    </a:moveTo>
                    <a:lnTo>
                      <a:pt x="53" y="62"/>
                    </a:lnTo>
                    <a:lnTo>
                      <a:pt x="14" y="0"/>
                    </a:lnTo>
                    <a:lnTo>
                      <a:pt x="0" y="12"/>
                    </a:lnTo>
                    <a:lnTo>
                      <a:pt x="45" y="72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" name="Freeform 12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455" y="1"/>
                <a:ext cx="20" cy="43"/>
              </a:xfrm>
              <a:custGeom>
                <a:avLst/>
                <a:gdLst>
                  <a:gd name="T0" fmla="*/ 8 w 20"/>
                  <a:gd name="T1" fmla="*/ 43 h 43"/>
                  <a:gd name="T2" fmla="*/ 0 w 20"/>
                  <a:gd name="T3" fmla="*/ 0 h 43"/>
                  <a:gd name="T4" fmla="*/ 13 w 20"/>
                  <a:gd name="T5" fmla="*/ 0 h 43"/>
                  <a:gd name="T6" fmla="*/ 20 w 20"/>
                  <a:gd name="T7" fmla="*/ 42 h 43"/>
                  <a:gd name="T8" fmla="*/ 8 w 20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3">
                    <a:moveTo>
                      <a:pt x="8" y="43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20" y="42"/>
                    </a:lnTo>
                    <a:lnTo>
                      <a:pt x="8" y="43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" name="Freeform 13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547" y="32"/>
                <a:ext cx="50" cy="38"/>
              </a:xfrm>
              <a:custGeom>
                <a:avLst/>
                <a:gdLst>
                  <a:gd name="T0" fmla="*/ 0 w 50"/>
                  <a:gd name="T1" fmla="*/ 30 h 38"/>
                  <a:gd name="T2" fmla="*/ 37 w 50"/>
                  <a:gd name="T3" fmla="*/ 0 h 38"/>
                  <a:gd name="T4" fmla="*/ 50 w 50"/>
                  <a:gd name="T5" fmla="*/ 19 h 38"/>
                  <a:gd name="T6" fmla="*/ 10 w 50"/>
                  <a:gd name="T7" fmla="*/ 38 h 38"/>
                  <a:gd name="T8" fmla="*/ 0 w 50"/>
                  <a:gd name="T9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0" y="30"/>
                    </a:moveTo>
                    <a:lnTo>
                      <a:pt x="37" y="0"/>
                    </a:lnTo>
                    <a:lnTo>
                      <a:pt x="50" y="19"/>
                    </a:lnTo>
                    <a:lnTo>
                      <a:pt x="10" y="3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" name="Freeform 14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574" y="103"/>
                <a:ext cx="51" cy="22"/>
              </a:xfrm>
              <a:custGeom>
                <a:avLst/>
                <a:gdLst>
                  <a:gd name="T0" fmla="*/ 0 w 51"/>
                  <a:gd name="T1" fmla="*/ 10 h 22"/>
                  <a:gd name="T2" fmla="*/ 0 w 51"/>
                  <a:gd name="T3" fmla="*/ 21 h 22"/>
                  <a:gd name="T4" fmla="*/ 51 w 51"/>
                  <a:gd name="T5" fmla="*/ 22 h 22"/>
                  <a:gd name="T6" fmla="*/ 51 w 51"/>
                  <a:gd name="T7" fmla="*/ 0 h 22"/>
                  <a:gd name="T8" fmla="*/ 0 w 51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2">
                    <a:moveTo>
                      <a:pt x="0" y="10"/>
                    </a:moveTo>
                    <a:lnTo>
                      <a:pt x="0" y="21"/>
                    </a:lnTo>
                    <a:lnTo>
                      <a:pt x="51" y="22"/>
                    </a:lnTo>
                    <a:lnTo>
                      <a:pt x="5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2" name="Freeform 15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535" y="193"/>
                <a:ext cx="48" cy="49"/>
              </a:xfrm>
              <a:custGeom>
                <a:avLst/>
                <a:gdLst>
                  <a:gd name="T0" fmla="*/ 8 w 48"/>
                  <a:gd name="T1" fmla="*/ 0 h 49"/>
                  <a:gd name="T2" fmla="*/ 48 w 48"/>
                  <a:gd name="T3" fmla="*/ 39 h 49"/>
                  <a:gd name="T4" fmla="*/ 33 w 48"/>
                  <a:gd name="T5" fmla="*/ 49 h 49"/>
                  <a:gd name="T6" fmla="*/ 0 w 48"/>
                  <a:gd name="T7" fmla="*/ 7 h 49"/>
                  <a:gd name="T8" fmla="*/ 8 w 4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8" y="0"/>
                    </a:moveTo>
                    <a:lnTo>
                      <a:pt x="48" y="39"/>
                    </a:lnTo>
                    <a:lnTo>
                      <a:pt x="33" y="49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0" name="Freeform 17"/>
            <p:cNvSpPr/>
            <p:nvPr>
              <p:custDataLst>
                <p:tags r:id="rId18"/>
              </p:custDataLst>
            </p:nvPr>
          </p:nvSpPr>
          <p:spPr bwMode="auto">
            <a:xfrm>
              <a:off x="7152513" y="3062392"/>
              <a:ext cx="326935" cy="171252"/>
            </a:xfrm>
            <a:custGeom>
              <a:avLst/>
              <a:gdLst>
                <a:gd name="T0" fmla="*/ 63 w 1269"/>
                <a:gd name="T1" fmla="*/ 513 h 666"/>
                <a:gd name="T2" fmla="*/ 326 w 1269"/>
                <a:gd name="T3" fmla="*/ 422 h 666"/>
                <a:gd name="T4" fmla="*/ 522 w 1269"/>
                <a:gd name="T5" fmla="*/ 637 h 666"/>
                <a:gd name="T6" fmla="*/ 757 w 1269"/>
                <a:gd name="T7" fmla="*/ 515 h 666"/>
                <a:gd name="T8" fmla="*/ 938 w 1269"/>
                <a:gd name="T9" fmla="*/ 553 h 666"/>
                <a:gd name="T10" fmla="*/ 1171 w 1269"/>
                <a:gd name="T11" fmla="*/ 490 h 666"/>
                <a:gd name="T12" fmla="*/ 1070 w 1269"/>
                <a:gd name="T13" fmla="*/ 318 h 666"/>
                <a:gd name="T14" fmla="*/ 1033 w 1269"/>
                <a:gd name="T15" fmla="*/ 33 h 666"/>
                <a:gd name="T16" fmla="*/ 756 w 1269"/>
                <a:gd name="T17" fmla="*/ 125 h 666"/>
                <a:gd name="T18" fmla="*/ 541 w 1269"/>
                <a:gd name="T19" fmla="*/ 18 h 666"/>
                <a:gd name="T20" fmla="*/ 384 w 1269"/>
                <a:gd name="T21" fmla="*/ 153 h 666"/>
                <a:gd name="T22" fmla="*/ 90 w 1269"/>
                <a:gd name="T23" fmla="*/ 153 h 666"/>
                <a:gd name="T24" fmla="*/ 90 w 1269"/>
                <a:gd name="T25" fmla="*/ 306 h 666"/>
                <a:gd name="T26" fmla="*/ 63 w 1269"/>
                <a:gd name="T27" fmla="*/ 51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9" h="666">
                  <a:moveTo>
                    <a:pt x="63" y="513"/>
                  </a:moveTo>
                  <a:cubicBezTo>
                    <a:pt x="144" y="609"/>
                    <a:pt x="258" y="464"/>
                    <a:pt x="326" y="422"/>
                  </a:cubicBezTo>
                  <a:cubicBezTo>
                    <a:pt x="340" y="517"/>
                    <a:pt x="431" y="603"/>
                    <a:pt x="522" y="637"/>
                  </a:cubicBezTo>
                  <a:cubicBezTo>
                    <a:pt x="600" y="666"/>
                    <a:pt x="771" y="634"/>
                    <a:pt x="757" y="515"/>
                  </a:cubicBezTo>
                  <a:cubicBezTo>
                    <a:pt x="811" y="509"/>
                    <a:pt x="880" y="548"/>
                    <a:pt x="938" y="553"/>
                  </a:cubicBezTo>
                  <a:cubicBezTo>
                    <a:pt x="1007" y="559"/>
                    <a:pt x="1117" y="543"/>
                    <a:pt x="1171" y="490"/>
                  </a:cubicBezTo>
                  <a:cubicBezTo>
                    <a:pt x="1269" y="392"/>
                    <a:pt x="1129" y="352"/>
                    <a:pt x="1070" y="318"/>
                  </a:cubicBezTo>
                  <a:cubicBezTo>
                    <a:pt x="1173" y="238"/>
                    <a:pt x="1151" y="80"/>
                    <a:pt x="1033" y="33"/>
                  </a:cubicBezTo>
                  <a:cubicBezTo>
                    <a:pt x="949" y="0"/>
                    <a:pt x="790" y="26"/>
                    <a:pt x="756" y="125"/>
                  </a:cubicBezTo>
                  <a:cubicBezTo>
                    <a:pt x="698" y="57"/>
                    <a:pt x="632" y="20"/>
                    <a:pt x="541" y="18"/>
                  </a:cubicBezTo>
                  <a:cubicBezTo>
                    <a:pt x="466" y="17"/>
                    <a:pt x="359" y="52"/>
                    <a:pt x="384" y="153"/>
                  </a:cubicBezTo>
                  <a:cubicBezTo>
                    <a:pt x="329" y="95"/>
                    <a:pt x="132" y="65"/>
                    <a:pt x="90" y="153"/>
                  </a:cubicBezTo>
                  <a:cubicBezTo>
                    <a:pt x="66" y="202"/>
                    <a:pt x="110" y="250"/>
                    <a:pt x="90" y="306"/>
                  </a:cubicBezTo>
                  <a:cubicBezTo>
                    <a:pt x="63" y="380"/>
                    <a:pt x="0" y="440"/>
                    <a:pt x="63" y="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solidFill>
                  <a:srgbClr val="DF89B7"/>
                </a:solidFill>
              </a:endParaRPr>
            </a:p>
          </p:txBody>
        </p:sp>
        <p:sp>
          <p:nvSpPr>
            <p:cNvPr id="11" name="Freeform 17"/>
            <p:cNvSpPr/>
            <p:nvPr>
              <p:custDataLst>
                <p:tags r:id="rId19"/>
              </p:custDataLst>
            </p:nvPr>
          </p:nvSpPr>
          <p:spPr bwMode="auto">
            <a:xfrm>
              <a:off x="7907969" y="2891140"/>
              <a:ext cx="326935" cy="171252"/>
            </a:xfrm>
            <a:custGeom>
              <a:avLst/>
              <a:gdLst>
                <a:gd name="T0" fmla="*/ 63 w 1269"/>
                <a:gd name="T1" fmla="*/ 513 h 666"/>
                <a:gd name="T2" fmla="*/ 326 w 1269"/>
                <a:gd name="T3" fmla="*/ 422 h 666"/>
                <a:gd name="T4" fmla="*/ 522 w 1269"/>
                <a:gd name="T5" fmla="*/ 637 h 666"/>
                <a:gd name="T6" fmla="*/ 757 w 1269"/>
                <a:gd name="T7" fmla="*/ 515 h 666"/>
                <a:gd name="T8" fmla="*/ 938 w 1269"/>
                <a:gd name="T9" fmla="*/ 553 h 666"/>
                <a:gd name="T10" fmla="*/ 1171 w 1269"/>
                <a:gd name="T11" fmla="*/ 490 h 666"/>
                <a:gd name="T12" fmla="*/ 1070 w 1269"/>
                <a:gd name="T13" fmla="*/ 318 h 666"/>
                <a:gd name="T14" fmla="*/ 1033 w 1269"/>
                <a:gd name="T15" fmla="*/ 33 h 666"/>
                <a:gd name="T16" fmla="*/ 756 w 1269"/>
                <a:gd name="T17" fmla="*/ 125 h 666"/>
                <a:gd name="T18" fmla="*/ 541 w 1269"/>
                <a:gd name="T19" fmla="*/ 18 h 666"/>
                <a:gd name="T20" fmla="*/ 384 w 1269"/>
                <a:gd name="T21" fmla="*/ 153 h 666"/>
                <a:gd name="T22" fmla="*/ 90 w 1269"/>
                <a:gd name="T23" fmla="*/ 153 h 666"/>
                <a:gd name="T24" fmla="*/ 90 w 1269"/>
                <a:gd name="T25" fmla="*/ 306 h 666"/>
                <a:gd name="T26" fmla="*/ 63 w 1269"/>
                <a:gd name="T27" fmla="*/ 51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9" h="666">
                  <a:moveTo>
                    <a:pt x="63" y="513"/>
                  </a:moveTo>
                  <a:cubicBezTo>
                    <a:pt x="144" y="609"/>
                    <a:pt x="258" y="464"/>
                    <a:pt x="326" y="422"/>
                  </a:cubicBezTo>
                  <a:cubicBezTo>
                    <a:pt x="340" y="517"/>
                    <a:pt x="431" y="603"/>
                    <a:pt x="522" y="637"/>
                  </a:cubicBezTo>
                  <a:cubicBezTo>
                    <a:pt x="600" y="666"/>
                    <a:pt x="771" y="634"/>
                    <a:pt x="757" y="515"/>
                  </a:cubicBezTo>
                  <a:cubicBezTo>
                    <a:pt x="811" y="509"/>
                    <a:pt x="880" y="548"/>
                    <a:pt x="938" y="553"/>
                  </a:cubicBezTo>
                  <a:cubicBezTo>
                    <a:pt x="1007" y="559"/>
                    <a:pt x="1117" y="543"/>
                    <a:pt x="1171" y="490"/>
                  </a:cubicBezTo>
                  <a:cubicBezTo>
                    <a:pt x="1269" y="392"/>
                    <a:pt x="1129" y="352"/>
                    <a:pt x="1070" y="318"/>
                  </a:cubicBezTo>
                  <a:cubicBezTo>
                    <a:pt x="1173" y="238"/>
                    <a:pt x="1151" y="80"/>
                    <a:pt x="1033" y="33"/>
                  </a:cubicBezTo>
                  <a:cubicBezTo>
                    <a:pt x="949" y="0"/>
                    <a:pt x="790" y="26"/>
                    <a:pt x="756" y="125"/>
                  </a:cubicBezTo>
                  <a:cubicBezTo>
                    <a:pt x="698" y="57"/>
                    <a:pt x="632" y="20"/>
                    <a:pt x="541" y="18"/>
                  </a:cubicBezTo>
                  <a:cubicBezTo>
                    <a:pt x="466" y="17"/>
                    <a:pt x="359" y="52"/>
                    <a:pt x="384" y="153"/>
                  </a:cubicBezTo>
                  <a:cubicBezTo>
                    <a:pt x="329" y="95"/>
                    <a:pt x="132" y="65"/>
                    <a:pt x="90" y="153"/>
                  </a:cubicBezTo>
                  <a:cubicBezTo>
                    <a:pt x="66" y="202"/>
                    <a:pt x="110" y="250"/>
                    <a:pt x="90" y="306"/>
                  </a:cubicBezTo>
                  <a:cubicBezTo>
                    <a:pt x="63" y="380"/>
                    <a:pt x="0" y="440"/>
                    <a:pt x="63" y="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solidFill>
                  <a:srgbClr val="DF89B7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5439251" y="3043079"/>
            <a:ext cx="3397568" cy="1067753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1" y="498476"/>
            <a:ext cx="8139178" cy="331473"/>
          </a:xfrm>
        </p:spPr>
        <p:txBody>
          <a:bodyPr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186214" y="273050"/>
            <a:ext cx="8769191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8298180" y="4966335"/>
            <a:ext cx="784384" cy="1866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31433" y="0"/>
            <a:ext cx="1334929" cy="11461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961200" y="1339650"/>
            <a:ext cx="7219800" cy="542700"/>
          </a:xfrm>
        </p:spPr>
        <p:txBody>
          <a:bodyPr lIns="91440" tIns="45720" rIns="91440" bIns="45720"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960835" y="2594250"/>
            <a:ext cx="7219950" cy="2583900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2134898">
            <a:off x="8304040" y="181879"/>
            <a:ext cx="706910" cy="6841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37400" y="880650"/>
            <a:ext cx="2970000" cy="661500"/>
          </a:xfrm>
        </p:spPr>
        <p:txBody>
          <a:bodyPr lIns="91440" tIns="45720" rIns="91440" bIns="45720"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40100" y="2275650"/>
            <a:ext cx="2967300" cy="3069900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3825900" y="1405931"/>
            <a:ext cx="4860000" cy="3815953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8235421" y="5605650"/>
            <a:ext cx="908578" cy="94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9000" y="859500"/>
            <a:ext cx="8232300" cy="469800"/>
          </a:xfrm>
        </p:spPr>
        <p:txBody>
          <a:bodyPr lIns="91440" tIns="45720" rIns="91440" bIns="45720"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59000" y="1763100"/>
            <a:ext cx="8231981" cy="621000"/>
          </a:xfrm>
        </p:spPr>
        <p:txBody>
          <a:bodyPr lIns="91440" tIns="45720" rIns="91440" bIns="4572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59581" y="3236850"/>
            <a:ext cx="8224200" cy="2573100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7682658" y="5865185"/>
            <a:ext cx="1414992" cy="10014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3600" y="740250"/>
            <a:ext cx="8232300" cy="423900"/>
          </a:xfrm>
        </p:spPr>
        <p:txBody>
          <a:bodyPr lIns="91440" tIns="45720" rIns="91440" bIns="45720" anchor="ctr">
            <a:normAutofit/>
          </a:bodyPr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453628" y="2082600"/>
            <a:ext cx="8243100" cy="2408400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445500" y="5306850"/>
            <a:ext cx="8251200" cy="758700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8315060" y="5594400"/>
            <a:ext cx="972328" cy="12564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34700" y="292846"/>
            <a:ext cx="8278200" cy="331473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434700" y="2025000"/>
            <a:ext cx="4006800" cy="2170800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681800" y="2025000"/>
            <a:ext cx="4025700" cy="2170800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429300" y="4914450"/>
            <a:ext cx="4006800" cy="585900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4689900" y="4910850"/>
            <a:ext cx="4025700" cy="585900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959100"/>
            <a:ext cx="78867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123"/>
            <a:ext cx="78867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4145365" flipH="1">
            <a:off x="-753904" y="2756376"/>
            <a:ext cx="1946910" cy="1229678"/>
          </a:xfrm>
          <a:prstGeom prst="foldedCorner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 rot="17454635">
            <a:off x="8060531" y="2685256"/>
            <a:ext cx="1957388" cy="14773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142100" y="1637550"/>
            <a:ext cx="6858000" cy="1790100"/>
          </a:xfrm>
        </p:spPr>
        <p:txBody>
          <a:bodyPr lIns="91440" tIns="45720" rIns="91440" bIns="45720"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141810" y="4069800"/>
            <a:ext cx="6858000" cy="1242000"/>
          </a:xfrm>
        </p:spPr>
        <p:txBody>
          <a:bodyPr lIns="91440" tIns="45720" rIns="91440" bIns="4572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6243921" y="4448612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365125"/>
            <a:ext cx="78867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482091"/>
            <a:ext cx="3915728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2368553"/>
            <a:ext cx="391668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3" y="1482091"/>
            <a:ext cx="3822859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3" y="2368553"/>
            <a:ext cx="3822859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4" y="-1905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5" y="457200"/>
            <a:ext cx="3294221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9" y="1694180"/>
            <a:ext cx="3295174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30" y="-7620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457200"/>
            <a:ext cx="3209925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3" y="1694180"/>
            <a:ext cx="3210401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5" Type="http://schemas.openxmlformats.org/officeDocument/2006/relationships/theme" Target="../theme/theme2.xml"/><Relationship Id="rId24" Type="http://schemas.openxmlformats.org/officeDocument/2006/relationships/tags" Target="../tags/tag167.xml"/><Relationship Id="rId23" Type="http://schemas.openxmlformats.org/officeDocument/2006/relationships/tags" Target="../tags/tag166.xml"/><Relationship Id="rId22" Type="http://schemas.openxmlformats.org/officeDocument/2006/relationships/tags" Target="../tags/tag165.xml"/><Relationship Id="rId21" Type="http://schemas.openxmlformats.org/officeDocument/2006/relationships/tags" Target="../tags/tag164.xml"/><Relationship Id="rId20" Type="http://schemas.openxmlformats.org/officeDocument/2006/relationships/tags" Target="../tags/tag163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162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157163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00.xml"/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tags" Target="../tags/tag19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02.xml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tags" Target="../tags/tag20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04.xml"/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tags" Target="../tags/tag20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06.xml"/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tags" Target="../tags/tag20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08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tags" Target="../tags/tag20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210.xml"/><Relationship Id="rId2" Type="http://schemas.openxmlformats.org/officeDocument/2006/relationships/image" Target="../media/image3.png"/><Relationship Id="rId1" Type="http://schemas.openxmlformats.org/officeDocument/2006/relationships/tags" Target="../tags/tag209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12.xml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tags" Target="../tags/tag21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15.xml"/><Relationship Id="rId4" Type="http://schemas.openxmlformats.org/officeDocument/2006/relationships/image" Target="../media/image27.png"/><Relationship Id="rId3" Type="http://schemas.openxmlformats.org/officeDocument/2006/relationships/tags" Target="../tags/tag214.xml"/><Relationship Id="rId2" Type="http://schemas.openxmlformats.org/officeDocument/2006/relationships/image" Target="../media/image3.png"/><Relationship Id="rId1" Type="http://schemas.openxmlformats.org/officeDocument/2006/relationships/tags" Target="../tags/tag213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18.xml"/><Relationship Id="rId4" Type="http://schemas.openxmlformats.org/officeDocument/2006/relationships/image" Target="../media/image28.png"/><Relationship Id="rId3" Type="http://schemas.openxmlformats.org/officeDocument/2006/relationships/tags" Target="../tags/tag217.xml"/><Relationship Id="rId2" Type="http://schemas.openxmlformats.org/officeDocument/2006/relationships/image" Target="../media/image3.png"/><Relationship Id="rId1" Type="http://schemas.openxmlformats.org/officeDocument/2006/relationships/tags" Target="../tags/tag216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20.xml"/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tags" Target="../tags/tag2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22.xml"/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tags" Target="../tags/tag221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24.xml"/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tags" Target="../tags/tag223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27.xml"/><Relationship Id="rId4" Type="http://schemas.openxmlformats.org/officeDocument/2006/relationships/image" Target="../media/image32.png"/><Relationship Id="rId3" Type="http://schemas.openxmlformats.org/officeDocument/2006/relationships/tags" Target="../tags/tag226.xml"/><Relationship Id="rId2" Type="http://schemas.openxmlformats.org/officeDocument/2006/relationships/image" Target="../media/image3.png"/><Relationship Id="rId1" Type="http://schemas.openxmlformats.org/officeDocument/2006/relationships/tags" Target="../tags/tag225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30.xml"/><Relationship Id="rId4" Type="http://schemas.openxmlformats.org/officeDocument/2006/relationships/image" Target="../media/image33.png"/><Relationship Id="rId3" Type="http://schemas.openxmlformats.org/officeDocument/2006/relationships/tags" Target="../tags/tag229.xml"/><Relationship Id="rId2" Type="http://schemas.openxmlformats.org/officeDocument/2006/relationships/image" Target="../media/image3.png"/><Relationship Id="rId1" Type="http://schemas.openxmlformats.org/officeDocument/2006/relationships/tags" Target="../tags/tag22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tags" Target="../tags/tag233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image" Target="../media/image3.png"/><Relationship Id="rId1" Type="http://schemas.openxmlformats.org/officeDocument/2006/relationships/tags" Target="../tags/tag23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ags" Target="../tags/tag243.xml"/><Relationship Id="rId6" Type="http://schemas.openxmlformats.org/officeDocument/2006/relationships/image" Target="../media/image37.png"/><Relationship Id="rId5" Type="http://schemas.openxmlformats.org/officeDocument/2006/relationships/tags" Target="../tags/tag242.xml"/><Relationship Id="rId4" Type="http://schemas.openxmlformats.org/officeDocument/2006/relationships/image" Target="../media/image36.png"/><Relationship Id="rId3" Type="http://schemas.openxmlformats.org/officeDocument/2006/relationships/tags" Target="../tags/tag241.xml"/><Relationship Id="rId2" Type="http://schemas.openxmlformats.org/officeDocument/2006/relationships/image" Target="../media/image3.png"/><Relationship Id="rId1" Type="http://schemas.openxmlformats.org/officeDocument/2006/relationships/tags" Target="../tags/tag24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ags" Target="../tags/tag246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Relationship Id="rId3" Type="http://schemas.openxmlformats.org/officeDocument/2006/relationships/tags" Target="../tags/tag245.xml"/><Relationship Id="rId2" Type="http://schemas.openxmlformats.org/officeDocument/2006/relationships/image" Target="../media/image3.png"/><Relationship Id="rId1" Type="http://schemas.openxmlformats.org/officeDocument/2006/relationships/tags" Target="../tags/tag244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0" Type="http://schemas.openxmlformats.org/officeDocument/2006/relationships/notesSlide" Target="../notesSlides/notesSlide6.xml"/><Relationship Id="rId5" Type="http://schemas.openxmlformats.org/officeDocument/2006/relationships/tags" Target="../tags/tag250.xml"/><Relationship Id="rId49" Type="http://schemas.openxmlformats.org/officeDocument/2006/relationships/slideLayout" Target="../slideLayouts/slideLayout19.xml"/><Relationship Id="rId48" Type="http://schemas.openxmlformats.org/officeDocument/2006/relationships/tags" Target="../tags/tag277.xml"/><Relationship Id="rId47" Type="http://schemas.openxmlformats.org/officeDocument/2006/relationships/tags" Target="../tags/tag276.xml"/><Relationship Id="rId46" Type="http://schemas.openxmlformats.org/officeDocument/2006/relationships/tags" Target="../tags/tag275.xml"/><Relationship Id="rId45" Type="http://schemas.openxmlformats.org/officeDocument/2006/relationships/image" Target="../media/image55.png"/><Relationship Id="rId44" Type="http://schemas.openxmlformats.org/officeDocument/2006/relationships/image" Target="../media/image54.png"/><Relationship Id="rId43" Type="http://schemas.openxmlformats.org/officeDocument/2006/relationships/image" Target="../media/image53.png"/><Relationship Id="rId42" Type="http://schemas.openxmlformats.org/officeDocument/2006/relationships/image" Target="../media/image52.png"/><Relationship Id="rId41" Type="http://schemas.openxmlformats.org/officeDocument/2006/relationships/image" Target="../media/image51.png"/><Relationship Id="rId40" Type="http://schemas.openxmlformats.org/officeDocument/2006/relationships/image" Target="../media/image50.png"/><Relationship Id="rId4" Type="http://schemas.openxmlformats.org/officeDocument/2006/relationships/tags" Target="../tags/tag249.xml"/><Relationship Id="rId39" Type="http://schemas.openxmlformats.org/officeDocument/2006/relationships/image" Target="../media/image49.png"/><Relationship Id="rId38" Type="http://schemas.openxmlformats.org/officeDocument/2006/relationships/image" Target="../media/image48.png"/><Relationship Id="rId37" Type="http://schemas.openxmlformats.org/officeDocument/2006/relationships/image" Target="../media/image47.png"/><Relationship Id="rId36" Type="http://schemas.openxmlformats.org/officeDocument/2006/relationships/image" Target="../media/image46.png"/><Relationship Id="rId35" Type="http://schemas.openxmlformats.org/officeDocument/2006/relationships/image" Target="../media/image45.png"/><Relationship Id="rId34" Type="http://schemas.openxmlformats.org/officeDocument/2006/relationships/image" Target="../media/image44.png"/><Relationship Id="rId33" Type="http://schemas.openxmlformats.org/officeDocument/2006/relationships/image" Target="../media/image43.png"/><Relationship Id="rId32" Type="http://schemas.openxmlformats.org/officeDocument/2006/relationships/image" Target="../media/image42.png"/><Relationship Id="rId31" Type="http://schemas.openxmlformats.org/officeDocument/2006/relationships/image" Target="../media/image41.png"/><Relationship Id="rId30" Type="http://schemas.openxmlformats.org/officeDocument/2006/relationships/tags" Target="../tags/tag274.xml"/><Relationship Id="rId3" Type="http://schemas.openxmlformats.org/officeDocument/2006/relationships/tags" Target="../tags/tag248.xml"/><Relationship Id="rId29" Type="http://schemas.openxmlformats.org/officeDocument/2006/relationships/tags" Target="../tags/tag273.xml"/><Relationship Id="rId28" Type="http://schemas.openxmlformats.org/officeDocument/2006/relationships/tags" Target="../tags/tag272.xml"/><Relationship Id="rId27" Type="http://schemas.openxmlformats.org/officeDocument/2006/relationships/tags" Target="../tags/tag271.xml"/><Relationship Id="rId26" Type="http://schemas.openxmlformats.org/officeDocument/2006/relationships/tags" Target="../tags/tag270.xml"/><Relationship Id="rId25" Type="http://schemas.openxmlformats.org/officeDocument/2006/relationships/tags" Target="../tags/tag269.xml"/><Relationship Id="rId24" Type="http://schemas.openxmlformats.org/officeDocument/2006/relationships/tags" Target="../tags/tag268.xml"/><Relationship Id="rId23" Type="http://schemas.openxmlformats.org/officeDocument/2006/relationships/tags" Target="../tags/tag267.xml"/><Relationship Id="rId22" Type="http://schemas.openxmlformats.org/officeDocument/2006/relationships/tags" Target="../tags/tag266.xml"/><Relationship Id="rId21" Type="http://schemas.openxmlformats.org/officeDocument/2006/relationships/tags" Target="../tags/tag265.xml"/><Relationship Id="rId20" Type="http://schemas.openxmlformats.org/officeDocument/2006/relationships/image" Target="../media/image40.png"/><Relationship Id="rId2" Type="http://schemas.openxmlformats.org/officeDocument/2006/relationships/image" Target="../media/image3.png"/><Relationship Id="rId19" Type="http://schemas.openxmlformats.org/officeDocument/2006/relationships/tags" Target="../tags/tag264.xml"/><Relationship Id="rId18" Type="http://schemas.openxmlformats.org/officeDocument/2006/relationships/tags" Target="../tags/tag263.xml"/><Relationship Id="rId17" Type="http://schemas.openxmlformats.org/officeDocument/2006/relationships/tags" Target="../tags/tag262.xml"/><Relationship Id="rId16" Type="http://schemas.openxmlformats.org/officeDocument/2006/relationships/tags" Target="../tags/tag261.xml"/><Relationship Id="rId15" Type="http://schemas.openxmlformats.org/officeDocument/2006/relationships/tags" Target="../tags/tag260.xml"/><Relationship Id="rId14" Type="http://schemas.openxmlformats.org/officeDocument/2006/relationships/tags" Target="../tags/tag259.xml"/><Relationship Id="rId13" Type="http://schemas.openxmlformats.org/officeDocument/2006/relationships/tags" Target="../tags/tag258.xml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tags" Target="../tags/tag2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image" Target="../media/image3.png"/><Relationship Id="rId1" Type="http://schemas.openxmlformats.org/officeDocument/2006/relationships/tags" Target="../tags/tag17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image" Target="../media/image3.png"/><Relationship Id="rId1" Type="http://schemas.openxmlformats.org/officeDocument/2006/relationships/tags" Target="../tags/tag17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image" Target="../media/image3.png"/><Relationship Id="rId1" Type="http://schemas.openxmlformats.org/officeDocument/2006/relationships/tags" Target="../tags/tag17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image" Target="../media/image14.png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1" Type="http://schemas.openxmlformats.org/officeDocument/2006/relationships/tags" Target="../tags/tag18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91.xml"/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tags" Target="../tags/tag1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image" Target="../media/image19.png"/><Relationship Id="rId7" Type="http://schemas.openxmlformats.org/officeDocument/2006/relationships/tags" Target="../tags/tag19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tags" Target="../tags/tag193.xml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9.xml"/><Relationship Id="rId1" Type="http://schemas.openxmlformats.org/officeDocument/2006/relationships/tags" Target="../tags/tag1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9.xml"/><Relationship Id="rId7" Type="http://schemas.openxmlformats.org/officeDocument/2006/relationships/tags" Target="../tags/tag19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tags" Target="../tags/tag197.xml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tags" Target="../tags/tag1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p>
            <a:endParaRPr lang="en-US" altLang="zh-CN" dirty="0" smtClean="0">
              <a:solidFill>
                <a:schemeClr val="lt1"/>
              </a:solidFill>
            </a:endParaRPr>
          </a:p>
          <a:p>
            <a:endParaRPr lang="en-US" altLang="zh-CN" dirty="0" smtClean="0">
              <a:solidFill>
                <a:schemeClr val="lt1"/>
              </a:solidFill>
            </a:endParaRPr>
          </a:p>
        </p:txBody>
      </p:sp>
      <p:sp>
        <p:nvSpPr>
          <p:cNvPr id="28" name="标题 27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652135" y="4533900"/>
            <a:ext cx="5395595" cy="838835"/>
          </a:xfrm>
        </p:spPr>
        <p:txBody>
          <a:bodyPr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制作人：梁晰雯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47495" y="1124585"/>
            <a:ext cx="6461125" cy="9398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ctr"/>
            <a:r>
              <a:rPr lang="zh-CN" altLang="en-US" sz="4400"/>
              <a:t>学前儿童卫生与保育</a:t>
            </a:r>
            <a:endParaRPr lang="zh-CN" altLang="en-US" sz="4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6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914400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kern="1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点击课程考核</a:t>
            </a:r>
            <a:r>
              <a:rPr lang="en-US" altLang="zh-CN" sz="4000" b="1" kern="1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――</a:t>
            </a:r>
            <a:r>
              <a:rPr lang="zh-CN" altLang="en-US" sz="4000" b="1" kern="1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依次完成形考任务一至四</a:t>
            </a:r>
            <a:r>
              <a:rPr lang="en-US" sz="4000" b="1" kern="1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---</a:t>
            </a:r>
            <a:r>
              <a:rPr lang="zh-CN" altLang="en-US" sz="4000" b="1" kern="1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结束答题</a:t>
            </a:r>
            <a:r>
              <a:rPr lang="en-US" sz="4000" b="1" kern="1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----</a:t>
            </a:r>
            <a:r>
              <a:rPr lang="zh-CN" altLang="en-US" sz="4000" b="1" kern="1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提交答案</a:t>
            </a:r>
            <a:endParaRPr lang="zh-CN" altLang="en-US" sz="4000" b="1" kern="100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3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7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kern="1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点击课程考核</a:t>
            </a:r>
            <a:r>
              <a:rPr lang="en-US" altLang="zh-CN" sz="4800" b="1" kern="1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――</a:t>
            </a:r>
            <a:r>
              <a:rPr lang="zh-CN" altLang="en-US" sz="4800" b="1" kern="1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依次完成形考任务一至四</a:t>
            </a:r>
            <a:r>
              <a:rPr lang="en-US" sz="4800" b="1" kern="1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---</a:t>
            </a:r>
            <a:r>
              <a:rPr lang="zh-CN" altLang="en-US" sz="4800" b="1" kern="1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结束答题</a:t>
            </a:r>
            <a:r>
              <a:rPr lang="en-US" sz="4800" b="1" kern="1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----</a:t>
            </a:r>
            <a:r>
              <a:rPr lang="zh-CN" altLang="en-US" sz="4800" b="1" kern="1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提交答案</a:t>
            </a:r>
            <a:endParaRPr lang="zh-CN" altLang="en-US" sz="4800" b="1" kern="100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00115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671"/>
            <a:ext cx="9144000" cy="514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44000" cy="5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28670"/>
            <a:ext cx="5500726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6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学习方法引导</a:t>
            </a:r>
            <a:endParaRPr lang="zh-CN" altLang="en-US" sz="6600" b="1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101600" tIns="0" rIns="82550" bIns="0" rtlCol="0">
            <a:normAutofit lnSpcReduction="20000"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查找答案的方法：在榆林开放大学官网里点击导学助学</a:t>
            </a:r>
            <a:r>
              <a:rPr lang="en-US" altLang="zh-CN" sz="4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――</a:t>
            </a:r>
            <a:r>
              <a:rPr lang="zh-CN" altLang="en-US" sz="4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点击查看更多</a:t>
            </a:r>
            <a:r>
              <a:rPr lang="en-US" altLang="zh-CN" sz="4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――</a:t>
            </a:r>
            <a:r>
              <a:rPr lang="zh-CN" altLang="en-US" sz="4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输入课程名字</a:t>
            </a:r>
            <a:r>
              <a:rPr lang="en-US" altLang="zh-CN" sz="4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――</a:t>
            </a:r>
            <a:r>
              <a:rPr lang="zh-CN" altLang="en-US" sz="4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点击形考答案</a:t>
            </a:r>
            <a:r>
              <a:rPr lang="en-US" altLang="zh-CN" sz="4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――</a:t>
            </a:r>
            <a:r>
              <a:rPr lang="zh-CN" altLang="en-US" sz="4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下载</a:t>
            </a:r>
            <a:r>
              <a:rPr lang="en-US" sz="4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(</a:t>
            </a:r>
            <a:r>
              <a:rPr lang="zh-CN" altLang="en-US" sz="4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直接给同学们分享</a:t>
            </a:r>
            <a:r>
              <a:rPr lang="en-US" sz="4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)</a:t>
            </a:r>
            <a:endParaRPr lang="zh-CN" altLang="en-US" sz="4400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endParaRPr lang="zh-CN" altLang="en-US" sz="4400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574" y="420429"/>
            <a:ext cx="762815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　　</a:t>
            </a:r>
            <a:r>
              <a:rPr lang="zh-CN" altLang="en-US" sz="28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导学助学：进入“榆林市开放大学”网站主页，点击“导学助学”按钮</a:t>
            </a:r>
            <a:endParaRPr lang="zh-CN" altLang="en-US" sz="2800" b="1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0751"/>
            <a:ext cx="8712968" cy="494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742195" y="619209"/>
            <a:ext cx="78384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l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在“导学助学”栏目里，点击“查看更多”按钮</a:t>
            </a:r>
            <a:endParaRPr lang="zh-CN" altLang="en-US" sz="2800" b="1" dirty="0" smtClean="0">
              <a:solidFill>
                <a:schemeClr val="lt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3316"/>
            <a:ext cx="8784976" cy="49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539552" y="327255"/>
            <a:ext cx="8136904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l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在“信息搜索”框中，</a:t>
            </a:r>
            <a:r>
              <a:rPr lang="zh-CN" altLang="en-US" sz="2800" b="1" dirty="0">
                <a:solidFill>
                  <a:schemeClr val="l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输入课程名称或者课程</a:t>
            </a:r>
            <a:r>
              <a:rPr lang="en-US" altLang="zh-CN" sz="2800" b="1" dirty="0">
                <a:solidFill>
                  <a:schemeClr val="l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ID</a:t>
            </a:r>
            <a:r>
              <a:rPr lang="zh-CN" altLang="en-US" sz="2800" b="1" dirty="0">
                <a:solidFill>
                  <a:schemeClr val="l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号（通过专业规则查看），搜索所需课程资源，一般包括导学方案和形考</a:t>
            </a:r>
            <a:r>
              <a:rPr lang="zh-CN" altLang="en-US" sz="2800" b="1" dirty="0" smtClean="0">
                <a:solidFill>
                  <a:schemeClr val="l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辅导。</a:t>
            </a:r>
            <a:endParaRPr lang="zh-CN" altLang="en-US" sz="2800" b="1" dirty="0" smtClean="0">
              <a:solidFill>
                <a:schemeClr val="lt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2198"/>
            <a:ext cx="8784976" cy="498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709216"/>
            <a:ext cx="8858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251460" y="476885"/>
            <a:ext cx="8543290" cy="192532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 smtClean="0">
                <a:solidFill>
                  <a:srgbClr val="E05B4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完成学习行为表现：</a:t>
            </a:r>
            <a:r>
              <a:rPr lang="zh-CN" altLang="en-US" sz="3600" dirty="0" smtClean="0">
                <a:solidFill>
                  <a:srgbClr val="E05B4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点击学习行为表现</a:t>
            </a:r>
            <a:r>
              <a:rPr lang="en-US" altLang="zh-CN" sz="3600" dirty="0" smtClean="0">
                <a:solidFill>
                  <a:srgbClr val="E05B4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――</a:t>
            </a:r>
            <a:r>
              <a:rPr lang="zh-CN" altLang="en-US" sz="3600" dirty="0" smtClean="0">
                <a:solidFill>
                  <a:srgbClr val="E05B4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点击添加作业</a:t>
            </a:r>
            <a:r>
              <a:rPr lang="en-US" altLang="zh-CN" sz="3600" dirty="0" smtClean="0">
                <a:solidFill>
                  <a:srgbClr val="E05B4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――</a:t>
            </a:r>
            <a:r>
              <a:rPr lang="zh-CN" altLang="en-US" sz="3600" dirty="0" smtClean="0">
                <a:solidFill>
                  <a:srgbClr val="E05B4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添加作业并保存</a:t>
            </a:r>
            <a:endParaRPr lang="zh-CN" altLang="en-US" sz="3600" dirty="0" smtClean="0">
              <a:solidFill>
                <a:srgbClr val="E05B4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25000"/>
          </a:bodyPr>
          <a:p>
            <a:r>
              <a:rPr sz="1600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j-cs"/>
                <a:sym typeface="+mn-ea"/>
              </a:rPr>
              <a:t>一、课程</a:t>
            </a:r>
            <a:r>
              <a:rPr sz="16000" smtClean="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j-cs"/>
                <a:sym typeface="+mn-ea"/>
              </a:rPr>
              <a:t>性质及主要内容</a:t>
            </a:r>
            <a:endParaRPr lang="en-US" altLang="zh-CN" sz="16000" dirty="0">
              <a:solidFill>
                <a:schemeClr val="accent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j-cs"/>
            </a:endParaRPr>
          </a:p>
          <a:p>
            <a:r>
              <a:rPr sz="1600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j-cs"/>
                <a:sym typeface="+mn-ea"/>
              </a:rPr>
              <a:t>二</a:t>
            </a:r>
            <a:r>
              <a:rPr sz="16000" smtClean="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j-cs"/>
                <a:sym typeface="+mn-ea"/>
              </a:rPr>
              <a:t>、</a:t>
            </a:r>
            <a:r>
              <a:rPr sz="16000" smtClean="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学习重点和难点</a:t>
            </a:r>
            <a:endParaRPr lang="en-US" altLang="zh-CN" sz="16000" dirty="0">
              <a:solidFill>
                <a:schemeClr val="accent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j-cs"/>
            </a:endParaRPr>
          </a:p>
          <a:p>
            <a:r>
              <a:rPr sz="1600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j-cs"/>
                <a:sym typeface="+mn-ea"/>
              </a:rPr>
              <a:t>三</a:t>
            </a:r>
            <a:r>
              <a:rPr sz="16000" smtClean="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j-cs"/>
                <a:sym typeface="+mn-ea"/>
              </a:rPr>
              <a:t>、学习方法引导</a:t>
            </a:r>
            <a:endParaRPr lang="en-US" altLang="zh-CN" sz="16000" dirty="0">
              <a:solidFill>
                <a:schemeClr val="accent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j-cs"/>
            </a:endParaRPr>
          </a:p>
          <a:p>
            <a:r>
              <a:rPr sz="1600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j-cs"/>
                <a:sym typeface="+mn-ea"/>
              </a:rPr>
              <a:t>四</a:t>
            </a:r>
            <a:r>
              <a:rPr sz="16000" smtClean="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j-cs"/>
                <a:sym typeface="+mn-ea"/>
              </a:rPr>
              <a:t>、</a:t>
            </a:r>
            <a:r>
              <a:rPr sz="16000" smtClean="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考核方式</a:t>
            </a:r>
            <a:endParaRPr lang="en-US" altLang="zh-CN" sz="16000" dirty="0">
              <a:solidFill>
                <a:schemeClr val="accent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j-cs"/>
            </a:endParaRPr>
          </a:p>
          <a:p>
            <a:r>
              <a:rPr sz="1600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j-cs"/>
                <a:sym typeface="+mn-ea"/>
              </a:rPr>
              <a:t>五</a:t>
            </a:r>
            <a:r>
              <a:rPr sz="16000" smtClean="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j-cs"/>
                <a:sym typeface="+mn-ea"/>
              </a:rPr>
              <a:t>、</a:t>
            </a:r>
            <a:r>
              <a:rPr sz="16000" smtClean="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历届试题解析</a:t>
            </a:r>
            <a:endParaRPr lang="en-US" altLang="zh-CN" sz="16000" dirty="0">
              <a:solidFill>
                <a:schemeClr val="accent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j-cs"/>
            </a:endParaRPr>
          </a:p>
          <a:p>
            <a:endParaRPr lang="en-US" altLang="zh-CN" dirty="0" smtClean="0">
              <a:solidFill>
                <a:srgbClr val="000000"/>
              </a:solidFill>
            </a:endParaRPr>
          </a:p>
          <a:p>
            <a:endParaRPr lang="en-US" altLang="zh-CN" dirty="0" smtClean="0">
              <a:solidFill>
                <a:srgbClr val="000000"/>
              </a:solidFill>
            </a:endParaRPr>
          </a:p>
          <a:p>
            <a:endParaRPr lang="en-US" altLang="zh-CN" dirty="0" smtClean="0">
              <a:solidFill>
                <a:srgbClr val="000000"/>
              </a:solidFill>
            </a:endParaRPr>
          </a:p>
          <a:p>
            <a:endParaRPr lang="en-US" altLang="zh-CN" dirty="0" smtClean="0">
              <a:solidFill>
                <a:srgbClr val="000000"/>
              </a:solidFill>
            </a:endParaRPr>
          </a:p>
          <a:p>
            <a:endParaRPr lang="zh-CN" altLang="en-US"/>
          </a:p>
        </p:txBody>
      </p:sp>
      <p:sp>
        <p:nvSpPr>
          <p:cNvPr id="28" name="标题 27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195830" y="332105"/>
            <a:ext cx="4488815" cy="1030605"/>
          </a:xfrm>
          <a:prstGeom prst="rect">
            <a:avLst/>
          </a:prstGeom>
        </p:spPr>
        <p:txBody>
          <a:bodyPr vert="horz" lIns="90000" tIns="46800" rIns="90000" bIns="0" rtlCol="0" anchor="t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0" u="none" strike="noStrike" kern="1200" cap="none" spc="6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8000" dirty="0">
                <a:solidFill>
                  <a:schemeClr val="accent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目     录</a:t>
            </a:r>
            <a:endParaRPr lang="zh-CN" altLang="en-US" sz="8000" dirty="0">
              <a:solidFill>
                <a:schemeClr val="accent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033270"/>
            <a:ext cx="710120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 smtClean="0">
                <a:solidFill>
                  <a:srgbClr val="E05B4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完成学习行为表现：点击学习行为表现――点击添加作业――添加作业并保存</a:t>
            </a:r>
            <a:endParaRPr lang="zh-CN" altLang="en-US" sz="3600" dirty="0" smtClean="0">
              <a:solidFill>
                <a:srgbClr val="E05B4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058035"/>
            <a:ext cx="7715250" cy="417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 smtClean="0">
                <a:solidFill>
                  <a:srgbClr val="E05B41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完成学习行为表现：点击学习行为表现――点击添加作业――添加作业并保存</a:t>
            </a:r>
            <a:endParaRPr lang="zh-CN" altLang="en-US" sz="3600" dirty="0" smtClean="0">
              <a:solidFill>
                <a:srgbClr val="E05B41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6" name="标题 1"/>
          <p:cNvSpPr txBox="1"/>
          <p:nvPr>
            <p:custDataLst>
              <p:tags r:id="rId3"/>
            </p:custDataLst>
          </p:nvPr>
        </p:nvSpPr>
        <p:spPr>
          <a:xfrm>
            <a:off x="457200" y="404664"/>
            <a:ext cx="8229600" cy="9361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论坛发帖方法</a:t>
            </a:r>
            <a:endParaRPr kumimoji="0" lang="zh-CN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tint val="90000"/>
                  <a:satMod val="120000"/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pic>
        <p:nvPicPr>
          <p:cNvPr id="7" name="图片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9001156" cy="54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5" name="标题 1"/>
          <p:cNvSpPr txBox="1"/>
          <p:nvPr>
            <p:custDataLst>
              <p:tags r:id="rId3"/>
            </p:custDataLst>
          </p:nvPr>
        </p:nvSpPr>
        <p:spPr>
          <a:xfrm>
            <a:off x="457200" y="404664"/>
            <a:ext cx="8229600" cy="9361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论坛发帖方法</a:t>
            </a:r>
            <a:endParaRPr kumimoji="0" lang="zh-CN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tint val="90000"/>
                  <a:satMod val="120000"/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pic>
        <p:nvPicPr>
          <p:cNvPr id="6" name="图片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600200"/>
            <a:ext cx="9001125" cy="525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07540" y="188595"/>
            <a:ext cx="5773420" cy="1271270"/>
          </a:xfrm>
        </p:spPr>
        <p:txBody>
          <a:bodyPr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 strike="noStrike" baseline="0" dirty="0">
                <a:solidFill>
                  <a:schemeClr val="accent1">
                    <a:lumMod val="50000"/>
                  </a:schemeClr>
                </a:solidFill>
              </a:rPr>
              <a:t>论坛发帖方法</a:t>
            </a:r>
            <a:endParaRPr lang="zh-CN" altLang="en-US" sz="5400" strike="noStrike" baseline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885828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 txBox="1">
            <a:spLocks noGrp="1"/>
          </p:cNvSpPr>
          <p:nvPr>
            <p:custDataLst>
              <p:tags r:id="rId4"/>
            </p:custDataLst>
          </p:nvPr>
        </p:nvSpPr>
        <p:spPr>
          <a:xfrm>
            <a:off x="500034" y="35716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论坛发帖方法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（最少发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10</a:t>
            </a:r>
            <a:r>
              <a:rPr lang="zh-CN" altLang="en-US" sz="3200" b="1" dirty="0" smtClean="0">
                <a:solidFill>
                  <a:schemeClr val="accent3">
                    <a:tint val="90000"/>
                    <a:satMod val="120000"/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条）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tint val="90000"/>
                  <a:satMod val="120000"/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r>
              <a:rPr sz="3200" dirty="0" smtClean="0">
                <a:solidFill>
                  <a:schemeClr val="dk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本课程采用形成性考核和终结性考试相结合的考核方式。考核综合成绩为100分，形成性考核和终结性考试各占50%。终结性考试成绩与综合成绩须同时及格（60分及以上）方可获得本课程相应学分</a:t>
            </a:r>
            <a:r>
              <a:rPr lang="zh-CN" sz="3200" dirty="0" smtClean="0">
                <a:solidFill>
                  <a:schemeClr val="dk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。</a:t>
            </a:r>
            <a:r>
              <a:rPr lang="zh-CN" altLang="en-US" sz="3200" dirty="0" smtClean="0">
                <a:solidFill>
                  <a:schemeClr val="dk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    </a:t>
            </a:r>
            <a:endParaRPr lang="zh-CN" altLang="en-US" sz="3200" dirty="0" smtClean="0">
              <a:solidFill>
                <a:schemeClr val="dk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000" b="1" dirty="0">
                <a:solidFill>
                  <a:schemeClr val="dk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考核方式</a:t>
            </a:r>
            <a:endParaRPr lang="zh-CN" altLang="en-US" sz="6000" b="1" dirty="0">
              <a:solidFill>
                <a:schemeClr val="dk2">
                  <a:lumMod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95605" y="-127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600" dirty="0" smtClean="0">
                <a:solidFill>
                  <a:schemeClr val="dk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历年考题解析</a:t>
            </a:r>
            <a:endParaRPr lang="zh-CN" altLang="en-US" sz="6600" dirty="0" smtClean="0">
              <a:solidFill>
                <a:schemeClr val="dk2">
                  <a:lumMod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05" y="2111375"/>
            <a:ext cx="8356600" cy="4526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8275" y="1196975"/>
            <a:ext cx="8895715" cy="55543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95605" y="44323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600" dirty="0" smtClean="0">
                <a:solidFill>
                  <a:schemeClr val="dk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历年考题解析</a:t>
            </a:r>
            <a:endParaRPr lang="zh-CN" altLang="en-US" sz="6600" dirty="0" smtClean="0">
              <a:solidFill>
                <a:schemeClr val="dk2">
                  <a:lumMod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" y="1844675"/>
            <a:ext cx="7644130" cy="4615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75" y="1196975"/>
            <a:ext cx="8895715" cy="55543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05" y="1196975"/>
            <a:ext cx="8789670" cy="55543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3075" name="矩形 29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0638" y="5272618"/>
            <a:ext cx="9177338" cy="1585383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07400" y="1680633"/>
            <a:ext cx="508000" cy="2540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46" name="圆角矩形 58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51155" y="737235"/>
            <a:ext cx="742950" cy="555625"/>
          </a:xfrm>
          <a:custGeom>
            <a:avLst/>
            <a:gdLst>
              <a:gd name="T0" fmla="*/ 952349 w 1238506"/>
              <a:gd name="T1" fmla="*/ 633360 h 1238504"/>
              <a:gd name="T2" fmla="*/ 958327 w 1238506"/>
              <a:gd name="T3" fmla="*/ 574062 h 1238504"/>
              <a:gd name="T4" fmla="*/ 954904 w 1238506"/>
              <a:gd name="T5" fmla="*/ 540101 h 1238504"/>
              <a:gd name="T6" fmla="*/ 1191877 w 1238506"/>
              <a:gd name="T7" fmla="*/ 540102 h 1238504"/>
              <a:gd name="T8" fmla="*/ 1238506 w 1238506"/>
              <a:gd name="T9" fmla="*/ 586731 h 1238504"/>
              <a:gd name="T10" fmla="*/ 1238505 w 1238506"/>
              <a:gd name="T11" fmla="*/ 586730 h 1238504"/>
              <a:gd name="T12" fmla="*/ 1191876 w 1238506"/>
              <a:gd name="T13" fmla="*/ 633360 h 1238504"/>
              <a:gd name="T14" fmla="*/ 952349 w 1238506"/>
              <a:gd name="T15" fmla="*/ 633360 h 1238504"/>
              <a:gd name="T16" fmla="*/ 848649 w 1238506"/>
              <a:gd name="T17" fmla="*/ 321344 h 1238504"/>
              <a:gd name="T18" fmla="*/ 1021141 w 1238506"/>
              <a:gd name="T19" fmla="*/ 148853 h 1238504"/>
              <a:gd name="T20" fmla="*/ 1087085 w 1238506"/>
              <a:gd name="T21" fmla="*/ 148853 h 1238504"/>
              <a:gd name="T22" fmla="*/ 1087084 w 1238506"/>
              <a:gd name="T23" fmla="*/ 148853 h 1238504"/>
              <a:gd name="T24" fmla="*/ 1087084 w 1238506"/>
              <a:gd name="T25" fmla="*/ 214796 h 1238504"/>
              <a:gd name="T26" fmla="*/ 907206 w 1238506"/>
              <a:gd name="T27" fmla="*/ 394674 h 1238504"/>
              <a:gd name="T28" fmla="*/ 848649 w 1238506"/>
              <a:gd name="T29" fmla="*/ 321344 h 1238504"/>
              <a:gd name="T30" fmla="*/ 815456 w 1238506"/>
              <a:gd name="T31" fmla="*/ 854168 h 1238504"/>
              <a:gd name="T32" fmla="*/ 871067 w 1238506"/>
              <a:gd name="T33" fmla="*/ 802548 h 1238504"/>
              <a:gd name="T34" fmla="*/ 1046631 w 1238506"/>
              <a:gd name="T35" fmla="*/ 978112 h 1238504"/>
              <a:gd name="T36" fmla="*/ 1046631 w 1238506"/>
              <a:gd name="T37" fmla="*/ 1031728 h 1238504"/>
              <a:gd name="T38" fmla="*/ 1046631 w 1238506"/>
              <a:gd name="T39" fmla="*/ 1031727 h 1238504"/>
              <a:gd name="T40" fmla="*/ 993015 w 1238506"/>
              <a:gd name="T41" fmla="*/ 1031727 h 1238504"/>
              <a:gd name="T42" fmla="*/ 815456 w 1238506"/>
              <a:gd name="T43" fmla="*/ 854168 h 1238504"/>
              <a:gd name="T44" fmla="*/ 581116 w 1238506"/>
              <a:gd name="T45" fmla="*/ 228415 h 1238504"/>
              <a:gd name="T46" fmla="*/ 581116 w 1238506"/>
              <a:gd name="T47" fmla="*/ 36000 h 1238504"/>
              <a:gd name="T48" fmla="*/ 617116 w 1238506"/>
              <a:gd name="T49" fmla="*/ 0 h 1238504"/>
              <a:gd name="T50" fmla="*/ 653116 w 1238506"/>
              <a:gd name="T51" fmla="*/ 36000 h 1238504"/>
              <a:gd name="T52" fmla="*/ 653116 w 1238506"/>
              <a:gd name="T53" fmla="*/ 229892 h 1238504"/>
              <a:gd name="T54" fmla="*/ 609789 w 1238506"/>
              <a:gd name="T55" fmla="*/ 225524 h 1238504"/>
              <a:gd name="T56" fmla="*/ 581116 w 1238506"/>
              <a:gd name="T57" fmla="*/ 228415 h 1238504"/>
              <a:gd name="T58" fmla="*/ 581116 w 1238506"/>
              <a:gd name="T59" fmla="*/ 1202504 h 1238504"/>
              <a:gd name="T60" fmla="*/ 581116 w 1238506"/>
              <a:gd name="T61" fmla="*/ 919710 h 1238504"/>
              <a:gd name="T62" fmla="*/ 609789 w 1238506"/>
              <a:gd name="T63" fmla="*/ 922600 h 1238504"/>
              <a:gd name="T64" fmla="*/ 653116 w 1238506"/>
              <a:gd name="T65" fmla="*/ 918232 h 1238504"/>
              <a:gd name="T66" fmla="*/ 653116 w 1238506"/>
              <a:gd name="T67" fmla="*/ 1202504 h 1238504"/>
              <a:gd name="T68" fmla="*/ 617116 w 1238506"/>
              <a:gd name="T69" fmla="*/ 1238504 h 1238504"/>
              <a:gd name="T70" fmla="*/ 581116 w 1238506"/>
              <a:gd name="T71" fmla="*/ 1202504 h 1238504"/>
              <a:gd name="T72" fmla="*/ 197671 w 1238506"/>
              <a:gd name="T73" fmla="*/ 991635 h 1238504"/>
              <a:gd name="T74" fmla="*/ 211329 w 1238506"/>
              <a:gd name="T75" fmla="*/ 958662 h 1238504"/>
              <a:gd name="T76" fmla="*/ 357070 w 1238506"/>
              <a:gd name="T77" fmla="*/ 812922 h 1238504"/>
              <a:gd name="T78" fmla="*/ 430401 w 1238506"/>
              <a:gd name="T79" fmla="*/ 871479 h 1238504"/>
              <a:gd name="T80" fmla="*/ 277273 w 1238506"/>
              <a:gd name="T81" fmla="*/ 1024607 h 1238504"/>
              <a:gd name="T82" fmla="*/ 211329 w 1238506"/>
              <a:gd name="T83" fmla="*/ 1024607 h 1238504"/>
              <a:gd name="T84" fmla="*/ 197671 w 1238506"/>
              <a:gd name="T85" fmla="*/ 991635 h 1238504"/>
              <a:gd name="T86" fmla="*/ 192983 w 1238506"/>
              <a:gd name="T87" fmla="*/ 215992 h 1238504"/>
              <a:gd name="T88" fmla="*/ 204087 w 1238506"/>
              <a:gd name="T89" fmla="*/ 189184 h 1238504"/>
              <a:gd name="T90" fmla="*/ 257704 w 1238506"/>
              <a:gd name="T91" fmla="*/ 189184 h 1238504"/>
              <a:gd name="T92" fmla="*/ 381303 w 1238506"/>
              <a:gd name="T93" fmla="*/ 312784 h 1238504"/>
              <a:gd name="T94" fmla="*/ 329683 w 1238506"/>
              <a:gd name="T95" fmla="*/ 368396 h 1238504"/>
              <a:gd name="T96" fmla="*/ 204087 w 1238506"/>
              <a:gd name="T97" fmla="*/ 242800 h 1238504"/>
              <a:gd name="T98" fmla="*/ 192983 w 1238506"/>
              <a:gd name="T99" fmla="*/ 215992 h 1238504"/>
              <a:gd name="T100" fmla="*/ 0 w 1238506"/>
              <a:gd name="T101" fmla="*/ 586730 h 1238504"/>
              <a:gd name="T102" fmla="*/ 46630 w 1238506"/>
              <a:gd name="T103" fmla="*/ 540101 h 1238504"/>
              <a:gd name="T104" fmla="*/ 264675 w 1238506"/>
              <a:gd name="T105" fmla="*/ 540101 h 1238504"/>
              <a:gd name="T106" fmla="*/ 261251 w 1238506"/>
              <a:gd name="T107" fmla="*/ 574062 h 1238504"/>
              <a:gd name="T108" fmla="*/ 267229 w 1238506"/>
              <a:gd name="T109" fmla="*/ 633360 h 1238504"/>
              <a:gd name="T110" fmla="*/ 46630 w 1238506"/>
              <a:gd name="T111" fmla="*/ 633360 h 1238504"/>
              <a:gd name="T112" fmla="*/ 0 w 1238506"/>
              <a:gd name="T113" fmla="*/ 586730 h 123850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38506"/>
              <a:gd name="T172" fmla="*/ 0 h 1238504"/>
              <a:gd name="T173" fmla="*/ 1238506 w 1238506"/>
              <a:gd name="T174" fmla="*/ 1238504 h 123850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38506" h="1238504">
                <a:moveTo>
                  <a:pt x="952349" y="633360"/>
                </a:moveTo>
                <a:lnTo>
                  <a:pt x="958327" y="574062"/>
                </a:lnTo>
                <a:cubicBezTo>
                  <a:pt x="958327" y="562545"/>
                  <a:pt x="957768" y="551159"/>
                  <a:pt x="954904" y="540101"/>
                </a:cubicBezTo>
                <a:cubicBezTo>
                  <a:pt x="1033895" y="540101"/>
                  <a:pt x="1112886" y="540102"/>
                  <a:pt x="1191877" y="540102"/>
                </a:cubicBezTo>
                <a:cubicBezTo>
                  <a:pt x="1217629" y="540102"/>
                  <a:pt x="1238506" y="560979"/>
                  <a:pt x="1238506" y="586731"/>
                </a:cubicBezTo>
                <a:lnTo>
                  <a:pt x="1238505" y="586730"/>
                </a:lnTo>
                <a:cubicBezTo>
                  <a:pt x="1238505" y="612483"/>
                  <a:pt x="1217628" y="633360"/>
                  <a:pt x="1191876" y="633360"/>
                </a:cubicBezTo>
                <a:lnTo>
                  <a:pt x="952349" y="633360"/>
                </a:lnTo>
                <a:close/>
                <a:moveTo>
                  <a:pt x="848649" y="321344"/>
                </a:moveTo>
                <a:cubicBezTo>
                  <a:pt x="906147" y="263847"/>
                  <a:pt x="963644" y="206350"/>
                  <a:pt x="1021141" y="148853"/>
                </a:cubicBezTo>
                <a:cubicBezTo>
                  <a:pt x="1039351" y="130643"/>
                  <a:pt x="1068875" y="130643"/>
                  <a:pt x="1087085" y="148853"/>
                </a:cubicBezTo>
                <a:lnTo>
                  <a:pt x="1087084" y="148853"/>
                </a:lnTo>
                <a:cubicBezTo>
                  <a:pt x="1105294" y="167063"/>
                  <a:pt x="1105294" y="196587"/>
                  <a:pt x="1087084" y="214796"/>
                </a:cubicBezTo>
                <a:lnTo>
                  <a:pt x="907206" y="394674"/>
                </a:lnTo>
                <a:cubicBezTo>
                  <a:pt x="891942" y="366984"/>
                  <a:pt x="872030" y="342346"/>
                  <a:pt x="848649" y="321344"/>
                </a:cubicBezTo>
                <a:close/>
                <a:moveTo>
                  <a:pt x="815456" y="854168"/>
                </a:moveTo>
                <a:cubicBezTo>
                  <a:pt x="836604" y="839927"/>
                  <a:pt x="855412" y="822640"/>
                  <a:pt x="871067" y="802548"/>
                </a:cubicBezTo>
                <a:cubicBezTo>
                  <a:pt x="929589" y="861069"/>
                  <a:pt x="988110" y="919590"/>
                  <a:pt x="1046631" y="978112"/>
                </a:cubicBezTo>
                <a:cubicBezTo>
                  <a:pt x="1061437" y="992918"/>
                  <a:pt x="1061437" y="1016922"/>
                  <a:pt x="1046631" y="1031728"/>
                </a:cubicBezTo>
                <a:lnTo>
                  <a:pt x="1046631" y="1031727"/>
                </a:lnTo>
                <a:cubicBezTo>
                  <a:pt x="1031826" y="1046533"/>
                  <a:pt x="1007821" y="1046533"/>
                  <a:pt x="993015" y="1031727"/>
                </a:cubicBezTo>
                <a:lnTo>
                  <a:pt x="815456" y="854168"/>
                </a:lnTo>
                <a:close/>
                <a:moveTo>
                  <a:pt x="581116" y="228415"/>
                </a:moveTo>
                <a:lnTo>
                  <a:pt x="581116" y="36000"/>
                </a:lnTo>
                <a:cubicBezTo>
                  <a:pt x="581116" y="16118"/>
                  <a:pt x="597234" y="0"/>
                  <a:pt x="617116" y="0"/>
                </a:cubicBezTo>
                <a:cubicBezTo>
                  <a:pt x="636999" y="0"/>
                  <a:pt x="653116" y="16118"/>
                  <a:pt x="653116" y="36000"/>
                </a:cubicBezTo>
                <a:lnTo>
                  <a:pt x="653116" y="229892"/>
                </a:lnTo>
                <a:lnTo>
                  <a:pt x="609789" y="225524"/>
                </a:lnTo>
                <a:cubicBezTo>
                  <a:pt x="600087" y="225524"/>
                  <a:pt x="590477" y="225921"/>
                  <a:pt x="581116" y="228415"/>
                </a:cubicBezTo>
                <a:close/>
                <a:moveTo>
                  <a:pt x="581116" y="1202504"/>
                </a:moveTo>
                <a:lnTo>
                  <a:pt x="581116" y="919710"/>
                </a:lnTo>
                <a:lnTo>
                  <a:pt x="609789" y="922600"/>
                </a:lnTo>
                <a:cubicBezTo>
                  <a:pt x="624533" y="922600"/>
                  <a:pt x="639063" y="921685"/>
                  <a:pt x="653116" y="918232"/>
                </a:cubicBezTo>
                <a:lnTo>
                  <a:pt x="653116" y="1202504"/>
                </a:lnTo>
                <a:cubicBezTo>
                  <a:pt x="653116" y="1222386"/>
                  <a:pt x="636999" y="1238504"/>
                  <a:pt x="617116" y="1238504"/>
                </a:cubicBezTo>
                <a:cubicBezTo>
                  <a:pt x="597234" y="1238504"/>
                  <a:pt x="581116" y="1222386"/>
                  <a:pt x="581116" y="1202504"/>
                </a:cubicBezTo>
                <a:close/>
                <a:moveTo>
                  <a:pt x="197671" y="991635"/>
                </a:moveTo>
                <a:cubicBezTo>
                  <a:pt x="197671" y="979701"/>
                  <a:pt x="202224" y="967767"/>
                  <a:pt x="211329" y="958662"/>
                </a:cubicBezTo>
                <a:lnTo>
                  <a:pt x="357070" y="812922"/>
                </a:lnTo>
                <a:cubicBezTo>
                  <a:pt x="378072" y="836302"/>
                  <a:pt x="402710" y="856215"/>
                  <a:pt x="430401" y="871479"/>
                </a:cubicBezTo>
                <a:lnTo>
                  <a:pt x="277273" y="1024607"/>
                </a:lnTo>
                <a:cubicBezTo>
                  <a:pt x="259063" y="1042816"/>
                  <a:pt x="229539" y="1042816"/>
                  <a:pt x="211329" y="1024607"/>
                </a:cubicBezTo>
                <a:cubicBezTo>
                  <a:pt x="202224" y="1015502"/>
                  <a:pt x="197671" y="1003568"/>
                  <a:pt x="197671" y="991635"/>
                </a:cubicBezTo>
                <a:close/>
                <a:moveTo>
                  <a:pt x="192983" y="215992"/>
                </a:moveTo>
                <a:cubicBezTo>
                  <a:pt x="192983" y="206290"/>
                  <a:pt x="196684" y="196587"/>
                  <a:pt x="204087" y="189184"/>
                </a:cubicBezTo>
                <a:cubicBezTo>
                  <a:pt x="218893" y="174378"/>
                  <a:pt x="242899" y="174378"/>
                  <a:pt x="257704" y="189184"/>
                </a:cubicBezTo>
                <a:lnTo>
                  <a:pt x="381303" y="312784"/>
                </a:lnTo>
                <a:cubicBezTo>
                  <a:pt x="361211" y="328439"/>
                  <a:pt x="343924" y="347247"/>
                  <a:pt x="329683" y="368396"/>
                </a:cubicBezTo>
                <a:lnTo>
                  <a:pt x="204087" y="242800"/>
                </a:lnTo>
                <a:cubicBezTo>
                  <a:pt x="196684" y="235397"/>
                  <a:pt x="192983" y="225695"/>
                  <a:pt x="192983" y="215992"/>
                </a:cubicBezTo>
                <a:close/>
                <a:moveTo>
                  <a:pt x="0" y="586730"/>
                </a:moveTo>
                <a:cubicBezTo>
                  <a:pt x="0" y="560978"/>
                  <a:pt x="20877" y="540101"/>
                  <a:pt x="46630" y="540101"/>
                </a:cubicBezTo>
                <a:lnTo>
                  <a:pt x="264675" y="540101"/>
                </a:lnTo>
                <a:lnTo>
                  <a:pt x="261251" y="574062"/>
                </a:lnTo>
                <a:cubicBezTo>
                  <a:pt x="261251" y="594332"/>
                  <a:pt x="262981" y="614197"/>
                  <a:pt x="267229" y="633360"/>
                </a:cubicBezTo>
                <a:lnTo>
                  <a:pt x="46630" y="633360"/>
                </a:lnTo>
                <a:cubicBezTo>
                  <a:pt x="20877" y="633360"/>
                  <a:pt x="0" y="612483"/>
                  <a:pt x="0" y="586730"/>
                </a:cubicBezTo>
                <a:close/>
              </a:path>
            </a:pathLst>
          </a:custGeom>
          <a:solidFill>
            <a:srgbClr val="D497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47" name="椭圆 29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5790" y="826770"/>
            <a:ext cx="273685" cy="365760"/>
          </a:xfrm>
          <a:prstGeom prst="ellipse">
            <a:avLst/>
          </a:prstGeom>
          <a:solidFill>
            <a:srgbClr val="D497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078" name="任意多边形 29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7388" y="827617"/>
            <a:ext cx="1282700" cy="592667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79" name="矩形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60700" y="5086351"/>
            <a:ext cx="6096000" cy="186267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34" name="任意多边形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78045" y="1610360"/>
            <a:ext cx="4492625" cy="1729740"/>
          </a:xfrm>
          <a:custGeom>
            <a:avLst/>
            <a:gdLst>
              <a:gd name="T0" fmla="*/ 10987 w 4492334"/>
              <a:gd name="T1" fmla="*/ 0 h 1296950"/>
              <a:gd name="T2" fmla="*/ 4492334 w 4492334"/>
              <a:gd name="T3" fmla="*/ 1296950 h 1296950"/>
              <a:gd name="T4" fmla="*/ 0 w 4492334"/>
              <a:gd name="T5" fmla="*/ 74936 h 1296950"/>
              <a:gd name="T6" fmla="*/ 10987 w 4492334"/>
              <a:gd name="T7" fmla="*/ 0 h 1296950"/>
              <a:gd name="T8" fmla="*/ 0 60000 65536"/>
              <a:gd name="T9" fmla="*/ 0 60000 65536"/>
              <a:gd name="T10" fmla="*/ 0 60000 65536"/>
              <a:gd name="T11" fmla="*/ 0 60000 65536"/>
              <a:gd name="T12" fmla="*/ 0 w 4492334"/>
              <a:gd name="T13" fmla="*/ 0 h 1296950"/>
              <a:gd name="T14" fmla="*/ 4492334 w 4492334"/>
              <a:gd name="T15" fmla="*/ 1296950 h 1296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92334" h="1296950">
                <a:moveTo>
                  <a:pt x="10987" y="0"/>
                </a:moveTo>
                <a:cubicBezTo>
                  <a:pt x="1685146" y="123265"/>
                  <a:pt x="3208140" y="555121"/>
                  <a:pt x="4492334" y="1296950"/>
                </a:cubicBezTo>
                <a:cubicBezTo>
                  <a:pt x="3126992" y="583703"/>
                  <a:pt x="1604683" y="173548"/>
                  <a:pt x="0" y="74936"/>
                </a:cubicBezTo>
                <a:lnTo>
                  <a:pt x="109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36" name="任意多边形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5073268" flipH="1" flipV="1">
            <a:off x="4298950" y="1431290"/>
            <a:ext cx="246380" cy="424815"/>
          </a:xfrm>
          <a:custGeom>
            <a:avLst/>
            <a:gdLst>
              <a:gd name="T0" fmla="*/ 747768 w 888738"/>
              <a:gd name="T1" fmla="*/ 0 h 2044278"/>
              <a:gd name="T2" fmla="*/ 54348 w 888738"/>
              <a:gd name="T3" fmla="*/ 1699260 h 2044278"/>
              <a:gd name="T4" fmla="*/ 282948 w 888738"/>
              <a:gd name="T5" fmla="*/ 1764030 h 2044278"/>
              <a:gd name="T6" fmla="*/ 888738 w 888738"/>
              <a:gd name="T7" fmla="*/ 49530 h 2044278"/>
              <a:gd name="T8" fmla="*/ 747768 w 888738"/>
              <a:gd name="T9" fmla="*/ 0 h 20442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8738"/>
              <a:gd name="T16" fmla="*/ 0 h 2044278"/>
              <a:gd name="T17" fmla="*/ 888738 w 888738"/>
              <a:gd name="T18" fmla="*/ 2044278 h 20442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8738" h="2044278">
                <a:moveTo>
                  <a:pt x="747768" y="0"/>
                </a:moveTo>
                <a:lnTo>
                  <a:pt x="54348" y="1699260"/>
                </a:lnTo>
                <a:cubicBezTo>
                  <a:pt x="-71382" y="1995170"/>
                  <a:pt x="27678" y="2268220"/>
                  <a:pt x="282948" y="1764030"/>
                </a:cubicBezTo>
                <a:lnTo>
                  <a:pt x="888738" y="49530"/>
                </a:lnTo>
                <a:lnTo>
                  <a:pt x="747768" y="0"/>
                </a:lnTo>
                <a:close/>
              </a:path>
            </a:pathLst>
          </a:cu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37" name="任意多边形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5073268" flipH="1" flipV="1">
            <a:off x="4228465" y="1780540"/>
            <a:ext cx="450850" cy="132715"/>
          </a:xfrm>
          <a:custGeom>
            <a:avLst/>
            <a:gdLst>
              <a:gd name="T0" fmla="*/ 220980 w 1626870"/>
              <a:gd name="T1" fmla="*/ 15240 h 640080"/>
              <a:gd name="T2" fmla="*/ 1626870 w 1626870"/>
              <a:gd name="T3" fmla="*/ 0 h 640080"/>
              <a:gd name="T4" fmla="*/ 1588770 w 1626870"/>
              <a:gd name="T5" fmla="*/ 125730 h 640080"/>
              <a:gd name="T6" fmla="*/ 0 w 1626870"/>
              <a:gd name="T7" fmla="*/ 640080 h 640080"/>
              <a:gd name="T8" fmla="*/ 220980 w 1626870"/>
              <a:gd name="T9" fmla="*/ 15240 h 640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6870"/>
              <a:gd name="T16" fmla="*/ 0 h 640080"/>
              <a:gd name="T17" fmla="*/ 1626870 w 1626870"/>
              <a:gd name="T18" fmla="*/ 640080 h 640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6870" h="640080">
                <a:moveTo>
                  <a:pt x="220980" y="15240"/>
                </a:moveTo>
                <a:lnTo>
                  <a:pt x="1626870" y="0"/>
                </a:lnTo>
                <a:lnTo>
                  <a:pt x="1588770" y="125730"/>
                </a:lnTo>
                <a:lnTo>
                  <a:pt x="0" y="640080"/>
                </a:lnTo>
                <a:lnTo>
                  <a:pt x="220980" y="15240"/>
                </a:lnTo>
                <a:close/>
              </a:path>
            </a:pathLst>
          </a:cu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38" name="任意多边形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5073268" flipH="1" flipV="1">
            <a:off x="4295775" y="1302385"/>
            <a:ext cx="298450" cy="334645"/>
          </a:xfrm>
          <a:custGeom>
            <a:avLst/>
            <a:gdLst>
              <a:gd name="T0" fmla="*/ 1078230 w 1078230"/>
              <a:gd name="T1" fmla="*/ 998220 h 1611630"/>
              <a:gd name="T2" fmla="*/ 53340 w 1078230"/>
              <a:gd name="T3" fmla="*/ 0 h 1611630"/>
              <a:gd name="T4" fmla="*/ 0 w 1078230"/>
              <a:gd name="T5" fmla="*/ 121920 h 1611630"/>
              <a:gd name="T6" fmla="*/ 834390 w 1078230"/>
              <a:gd name="T7" fmla="*/ 1611630 h 1611630"/>
              <a:gd name="T8" fmla="*/ 1078230 w 1078230"/>
              <a:gd name="T9" fmla="*/ 998220 h 16116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8230"/>
              <a:gd name="T16" fmla="*/ 0 h 1611630"/>
              <a:gd name="T17" fmla="*/ 1078230 w 1078230"/>
              <a:gd name="T18" fmla="*/ 1611630 h 16116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8230" h="1611630">
                <a:moveTo>
                  <a:pt x="1078230" y="998220"/>
                </a:moveTo>
                <a:lnTo>
                  <a:pt x="53340" y="0"/>
                </a:lnTo>
                <a:lnTo>
                  <a:pt x="0" y="121920"/>
                </a:lnTo>
                <a:lnTo>
                  <a:pt x="834390" y="1611630"/>
                </a:lnTo>
                <a:lnTo>
                  <a:pt x="1078230" y="998220"/>
                </a:lnTo>
                <a:close/>
              </a:path>
            </a:pathLst>
          </a:cu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39" name="任意多边形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5073268" flipH="1" flipV="1">
            <a:off x="4616450" y="1545590"/>
            <a:ext cx="126365" cy="129540"/>
          </a:xfrm>
          <a:custGeom>
            <a:avLst/>
            <a:gdLst>
              <a:gd name="T0" fmla="*/ 76200 w 457200"/>
              <a:gd name="T1" fmla="*/ 0 h 624840"/>
              <a:gd name="T2" fmla="*/ 0 w 457200"/>
              <a:gd name="T3" fmla="*/ 137160 h 624840"/>
              <a:gd name="T4" fmla="*/ 396240 w 457200"/>
              <a:gd name="T5" fmla="*/ 624840 h 624840"/>
              <a:gd name="T6" fmla="*/ 457200 w 457200"/>
              <a:gd name="T7" fmla="*/ 396240 h 624840"/>
              <a:gd name="T8" fmla="*/ 76200 w 457200"/>
              <a:gd name="T9" fmla="*/ 0 h 624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200"/>
              <a:gd name="T16" fmla="*/ 0 h 624840"/>
              <a:gd name="T17" fmla="*/ 457200 w 457200"/>
              <a:gd name="T18" fmla="*/ 624840 h 624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200" h="624840">
                <a:moveTo>
                  <a:pt x="76200" y="0"/>
                </a:moveTo>
                <a:lnTo>
                  <a:pt x="0" y="137160"/>
                </a:lnTo>
                <a:lnTo>
                  <a:pt x="396240" y="624840"/>
                </a:lnTo>
                <a:lnTo>
                  <a:pt x="457200" y="396240"/>
                </a:lnTo>
                <a:lnTo>
                  <a:pt x="76200" y="0"/>
                </a:lnTo>
                <a:close/>
              </a:path>
            </a:pathLst>
          </a:cu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40" name="任意多边形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5073268" flipH="1" flipV="1">
            <a:off x="4599305" y="1720215"/>
            <a:ext cx="170180" cy="52070"/>
          </a:xfrm>
          <a:custGeom>
            <a:avLst/>
            <a:gdLst>
              <a:gd name="T0" fmla="*/ 0 w 613410"/>
              <a:gd name="T1" fmla="*/ 251460 h 251460"/>
              <a:gd name="T2" fmla="*/ 68580 w 613410"/>
              <a:gd name="T3" fmla="*/ 19050 h 251460"/>
              <a:gd name="T4" fmla="*/ 613410 w 613410"/>
              <a:gd name="T5" fmla="*/ 0 h 251460"/>
              <a:gd name="T6" fmla="*/ 560070 w 613410"/>
              <a:gd name="T7" fmla="*/ 148590 h 251460"/>
              <a:gd name="T8" fmla="*/ 0 w 613410"/>
              <a:gd name="T9" fmla="*/ 251460 h 251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3410"/>
              <a:gd name="T16" fmla="*/ 0 h 251460"/>
              <a:gd name="T17" fmla="*/ 613410 w 613410"/>
              <a:gd name="T18" fmla="*/ 251460 h 251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3410" h="251460">
                <a:moveTo>
                  <a:pt x="0" y="251460"/>
                </a:moveTo>
                <a:lnTo>
                  <a:pt x="68580" y="19050"/>
                </a:lnTo>
                <a:lnTo>
                  <a:pt x="613410" y="0"/>
                </a:lnTo>
                <a:lnTo>
                  <a:pt x="560070" y="148590"/>
                </a:lnTo>
                <a:lnTo>
                  <a:pt x="0" y="251460"/>
                </a:lnTo>
                <a:close/>
              </a:path>
            </a:pathLst>
          </a:cu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41" name="矩形 15"/>
          <p:cNvSpPr>
            <a:spLocks noChangeArrowheads="1"/>
          </p:cNvSpPr>
          <p:nvPr/>
        </p:nvSpPr>
        <p:spPr bwMode="auto">
          <a:xfrm rot="17624312" flipH="1" flipV="1">
            <a:off x="4411980" y="1401445"/>
            <a:ext cx="45085" cy="73660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42" name="矩形 16"/>
          <p:cNvSpPr>
            <a:spLocks noChangeArrowheads="1"/>
          </p:cNvSpPr>
          <p:nvPr/>
        </p:nvSpPr>
        <p:spPr bwMode="auto">
          <a:xfrm rot="17624312" flipH="1" flipV="1">
            <a:off x="4349750" y="1488440"/>
            <a:ext cx="45085" cy="73660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43" name="矩形 17"/>
          <p:cNvSpPr>
            <a:spLocks noChangeArrowheads="1"/>
          </p:cNvSpPr>
          <p:nvPr/>
        </p:nvSpPr>
        <p:spPr bwMode="auto">
          <a:xfrm rot="16121547" flipH="1" flipV="1">
            <a:off x="4359910" y="1721485"/>
            <a:ext cx="45085" cy="7366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44" name="矩形 18"/>
          <p:cNvSpPr>
            <a:spLocks noChangeArrowheads="1"/>
          </p:cNvSpPr>
          <p:nvPr/>
        </p:nvSpPr>
        <p:spPr bwMode="auto">
          <a:xfrm rot="16121547" flipH="1" flipV="1">
            <a:off x="4426585" y="1818005"/>
            <a:ext cx="45085" cy="7366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45" name="任意多边形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5073268" flipH="1" flipV="1">
            <a:off x="4339590" y="1428750"/>
            <a:ext cx="234315" cy="421640"/>
          </a:xfrm>
          <a:custGeom>
            <a:avLst/>
            <a:gdLst>
              <a:gd name="T0" fmla="*/ 747714 w 846267"/>
              <a:gd name="T1" fmla="*/ 0 h 2030007"/>
              <a:gd name="T2" fmla="*/ 846267 w 846267"/>
              <a:gd name="T3" fmla="*/ 34627 h 2030007"/>
              <a:gd name="T4" fmla="*/ 24639 w 846267"/>
              <a:gd name="T5" fmla="*/ 2030007 h 2030007"/>
              <a:gd name="T6" fmla="*/ 54294 w 846267"/>
              <a:gd name="T7" fmla="*/ 1699260 h 2030007"/>
              <a:gd name="T8" fmla="*/ 747714 w 846267"/>
              <a:gd name="T9" fmla="*/ 0 h 2030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6267"/>
              <a:gd name="T16" fmla="*/ 0 h 2030007"/>
              <a:gd name="T17" fmla="*/ 846267 w 846267"/>
              <a:gd name="T18" fmla="*/ 2030007 h 2030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6267" h="2030007">
                <a:moveTo>
                  <a:pt x="747714" y="0"/>
                </a:moveTo>
                <a:lnTo>
                  <a:pt x="846267" y="34627"/>
                </a:lnTo>
                <a:lnTo>
                  <a:pt x="24639" y="2030007"/>
                </a:lnTo>
                <a:cubicBezTo>
                  <a:pt x="-15084" y="1986304"/>
                  <a:pt x="-7875" y="1845577"/>
                  <a:pt x="54294" y="1699260"/>
                </a:cubicBezTo>
                <a:lnTo>
                  <a:pt x="747714" y="0"/>
                </a:lnTo>
                <a:close/>
              </a:path>
            </a:pathLst>
          </a:cu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22" name="Rectangle 35"/>
          <p:cNvSpPr>
            <a:spLocks noChangeArrowheads="1"/>
          </p:cNvSpPr>
          <p:nvPr/>
        </p:nvSpPr>
        <p:spPr bwMode="auto">
          <a:xfrm>
            <a:off x="3753485" y="4868545"/>
            <a:ext cx="31750" cy="230505"/>
          </a:xfrm>
          <a:prstGeom prst="rect">
            <a:avLst/>
          </a:prstGeom>
          <a:solidFill>
            <a:srgbClr val="4D2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23" name="Oval 36"/>
          <p:cNvSpPr>
            <a:spLocks noChangeArrowheads="1"/>
          </p:cNvSpPr>
          <p:nvPr/>
        </p:nvSpPr>
        <p:spPr bwMode="auto">
          <a:xfrm>
            <a:off x="3667125" y="4648200"/>
            <a:ext cx="207010" cy="275590"/>
          </a:xfrm>
          <a:prstGeom prst="ellipse">
            <a:avLst/>
          </a:prstGeom>
          <a:solidFill>
            <a:srgbClr val="7368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24" name="Freeform 3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67125" y="4648200"/>
            <a:ext cx="100330" cy="275590"/>
          </a:xfrm>
          <a:custGeom>
            <a:avLst/>
            <a:gdLst>
              <a:gd name="T0" fmla="*/ 862105140 w 44"/>
              <a:gd name="T1" fmla="*/ 0 h 91"/>
              <a:gd name="T2" fmla="*/ 0 w 44"/>
              <a:gd name="T3" fmla="*/ 900524125 h 91"/>
              <a:gd name="T4" fmla="*/ 862105140 w 44"/>
              <a:gd name="T5" fmla="*/ 1781474043 h 91"/>
              <a:gd name="T6" fmla="*/ 862105140 w 44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91"/>
              <a:gd name="T14" fmla="*/ 44 w 44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91">
                <a:moveTo>
                  <a:pt x="44" y="0"/>
                </a:moveTo>
                <a:cubicBezTo>
                  <a:pt x="20" y="1"/>
                  <a:pt x="0" y="21"/>
                  <a:pt x="0" y="46"/>
                </a:cubicBezTo>
                <a:cubicBezTo>
                  <a:pt x="0" y="71"/>
                  <a:pt x="20" y="91"/>
                  <a:pt x="44" y="91"/>
                </a:cubicBezTo>
                <a:lnTo>
                  <a:pt x="44" y="0"/>
                </a:lnTo>
                <a:close/>
              </a:path>
            </a:pathLst>
          </a:custGeom>
          <a:solidFill>
            <a:srgbClr val="8C8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25" name="Rectangle 38"/>
          <p:cNvSpPr>
            <a:spLocks noChangeArrowheads="1"/>
          </p:cNvSpPr>
          <p:nvPr/>
        </p:nvSpPr>
        <p:spPr bwMode="auto">
          <a:xfrm>
            <a:off x="3562985" y="4913630"/>
            <a:ext cx="24765" cy="186055"/>
          </a:xfrm>
          <a:prstGeom prst="rect">
            <a:avLst/>
          </a:prstGeom>
          <a:solidFill>
            <a:srgbClr val="4D2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26" name="Oval 39"/>
          <p:cNvSpPr>
            <a:spLocks noChangeArrowheads="1"/>
          </p:cNvSpPr>
          <p:nvPr/>
        </p:nvSpPr>
        <p:spPr bwMode="auto">
          <a:xfrm>
            <a:off x="3492500" y="4737735"/>
            <a:ext cx="163830" cy="219075"/>
          </a:xfrm>
          <a:prstGeom prst="ellipse">
            <a:avLst/>
          </a:prstGeom>
          <a:solidFill>
            <a:srgbClr val="7368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27" name="Freeform 4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92500" y="4737735"/>
            <a:ext cx="78740" cy="219075"/>
          </a:xfrm>
          <a:custGeom>
            <a:avLst/>
            <a:gdLst>
              <a:gd name="T0" fmla="*/ 673759856 w 35"/>
              <a:gd name="T1" fmla="*/ 0 h 72"/>
              <a:gd name="T2" fmla="*/ 0 w 35"/>
              <a:gd name="T3" fmla="*/ 712151491 h 72"/>
              <a:gd name="T4" fmla="*/ 673759856 w 35"/>
              <a:gd name="T5" fmla="*/ 1424302983 h 72"/>
              <a:gd name="T6" fmla="*/ 673759856 w 35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35"/>
              <a:gd name="T13" fmla="*/ 0 h 72"/>
              <a:gd name="T14" fmla="*/ 35 w 35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" h="72">
                <a:moveTo>
                  <a:pt x="35" y="0"/>
                </a:moveTo>
                <a:cubicBezTo>
                  <a:pt x="16" y="1"/>
                  <a:pt x="0" y="17"/>
                  <a:pt x="0" y="36"/>
                </a:cubicBezTo>
                <a:cubicBezTo>
                  <a:pt x="0" y="56"/>
                  <a:pt x="16" y="72"/>
                  <a:pt x="35" y="72"/>
                </a:cubicBezTo>
                <a:lnTo>
                  <a:pt x="35" y="0"/>
                </a:lnTo>
                <a:close/>
              </a:path>
            </a:pathLst>
          </a:custGeom>
          <a:solidFill>
            <a:srgbClr val="8C8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28" name="Rectangle 41"/>
          <p:cNvSpPr>
            <a:spLocks noChangeArrowheads="1"/>
          </p:cNvSpPr>
          <p:nvPr/>
        </p:nvSpPr>
        <p:spPr bwMode="auto">
          <a:xfrm>
            <a:off x="3856990" y="5034915"/>
            <a:ext cx="10795" cy="86995"/>
          </a:xfrm>
          <a:prstGeom prst="rect">
            <a:avLst/>
          </a:prstGeom>
          <a:solidFill>
            <a:srgbClr val="4D2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29" name="Oval 42"/>
          <p:cNvSpPr>
            <a:spLocks noChangeArrowheads="1"/>
          </p:cNvSpPr>
          <p:nvPr/>
        </p:nvSpPr>
        <p:spPr bwMode="auto">
          <a:xfrm>
            <a:off x="3822065" y="4953000"/>
            <a:ext cx="80010" cy="103505"/>
          </a:xfrm>
          <a:prstGeom prst="ellipse">
            <a:avLst/>
          </a:prstGeom>
          <a:solidFill>
            <a:srgbClr val="7368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30" name="Freeform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22065" y="4953000"/>
            <a:ext cx="38735" cy="103505"/>
          </a:xfrm>
          <a:custGeom>
            <a:avLst/>
            <a:gdLst>
              <a:gd name="T0" fmla="*/ 330079899 w 17"/>
              <a:gd name="T1" fmla="*/ 0 h 34"/>
              <a:gd name="T2" fmla="*/ 0 w 17"/>
              <a:gd name="T3" fmla="*/ 338380237 h 34"/>
              <a:gd name="T4" fmla="*/ 330079899 w 17"/>
              <a:gd name="T5" fmla="*/ 676760474 h 34"/>
              <a:gd name="T6" fmla="*/ 330079899 w 17"/>
              <a:gd name="T7" fmla="*/ 0 h 34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34"/>
              <a:gd name="T14" fmla="*/ 17 w 17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34">
                <a:moveTo>
                  <a:pt x="17" y="0"/>
                </a:moveTo>
                <a:cubicBezTo>
                  <a:pt x="8" y="0"/>
                  <a:pt x="0" y="8"/>
                  <a:pt x="0" y="17"/>
                </a:cubicBezTo>
                <a:cubicBezTo>
                  <a:pt x="0" y="26"/>
                  <a:pt x="8" y="34"/>
                  <a:pt x="17" y="34"/>
                </a:cubicBezTo>
                <a:lnTo>
                  <a:pt x="17" y="0"/>
                </a:lnTo>
                <a:close/>
              </a:path>
            </a:pathLst>
          </a:custGeom>
          <a:solidFill>
            <a:srgbClr val="8C8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31" name="Rectangle 44"/>
          <p:cNvSpPr>
            <a:spLocks noChangeArrowheads="1"/>
          </p:cNvSpPr>
          <p:nvPr/>
        </p:nvSpPr>
        <p:spPr bwMode="auto">
          <a:xfrm>
            <a:off x="3703320" y="5034915"/>
            <a:ext cx="11430" cy="86995"/>
          </a:xfrm>
          <a:prstGeom prst="rect">
            <a:avLst/>
          </a:prstGeom>
          <a:solidFill>
            <a:srgbClr val="4D2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32" name="Oval 45"/>
          <p:cNvSpPr>
            <a:spLocks noChangeArrowheads="1"/>
          </p:cNvSpPr>
          <p:nvPr/>
        </p:nvSpPr>
        <p:spPr bwMode="auto">
          <a:xfrm>
            <a:off x="3671570" y="4953000"/>
            <a:ext cx="76835" cy="103505"/>
          </a:xfrm>
          <a:prstGeom prst="ellipse">
            <a:avLst/>
          </a:prstGeom>
          <a:solidFill>
            <a:srgbClr val="7368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33" name="Freeform 4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71570" y="4953000"/>
            <a:ext cx="36830" cy="103505"/>
          </a:xfrm>
          <a:custGeom>
            <a:avLst/>
            <a:gdLst>
              <a:gd name="T0" fmla="*/ 316510786 w 16"/>
              <a:gd name="T1" fmla="*/ 0 h 34"/>
              <a:gd name="T2" fmla="*/ 0 w 16"/>
              <a:gd name="T3" fmla="*/ 338380237 h 34"/>
              <a:gd name="T4" fmla="*/ 316510786 w 16"/>
              <a:gd name="T5" fmla="*/ 676760474 h 34"/>
              <a:gd name="T6" fmla="*/ 316510786 w 16"/>
              <a:gd name="T7" fmla="*/ 0 h 34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34"/>
              <a:gd name="T14" fmla="*/ 16 w 16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34">
                <a:moveTo>
                  <a:pt x="16" y="0"/>
                </a:moveTo>
                <a:cubicBezTo>
                  <a:pt x="7" y="0"/>
                  <a:pt x="0" y="8"/>
                  <a:pt x="0" y="17"/>
                </a:cubicBezTo>
                <a:cubicBezTo>
                  <a:pt x="0" y="26"/>
                  <a:pt x="7" y="34"/>
                  <a:pt x="16" y="34"/>
                </a:cubicBezTo>
                <a:lnTo>
                  <a:pt x="16" y="0"/>
                </a:lnTo>
                <a:close/>
              </a:path>
            </a:pathLst>
          </a:custGeom>
          <a:solidFill>
            <a:srgbClr val="8C8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19" name="矩形 335"/>
          <p:cNvSpPr>
            <a:spLocks noChangeArrowheads="1"/>
          </p:cNvSpPr>
          <p:nvPr/>
        </p:nvSpPr>
        <p:spPr bwMode="auto">
          <a:xfrm>
            <a:off x="7729855" y="3821430"/>
            <a:ext cx="83185" cy="1260475"/>
          </a:xfrm>
          <a:prstGeom prst="rect">
            <a:avLst/>
          </a:prstGeom>
          <a:blipFill dpi="0" rotWithShape="1">
            <a:blip r:embed="rId20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20" name="任意多边形 33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61605" y="3825875"/>
            <a:ext cx="163195" cy="1256665"/>
          </a:xfrm>
          <a:custGeom>
            <a:avLst/>
            <a:gdLst>
              <a:gd name="T0" fmla="*/ 0 w 256233"/>
              <a:gd name="T1" fmla="*/ 0 h 1482131"/>
              <a:gd name="T2" fmla="*/ 195943 w 256233"/>
              <a:gd name="T3" fmla="*/ 180870 h 1482131"/>
              <a:gd name="T4" fmla="*/ 256233 w 256233"/>
              <a:gd name="T5" fmla="*/ 1482131 h 1482131"/>
              <a:gd name="T6" fmla="*/ 80387 w 256233"/>
              <a:gd name="T7" fmla="*/ 1477107 h 1482131"/>
              <a:gd name="T8" fmla="*/ 0 w 256233"/>
              <a:gd name="T9" fmla="*/ 0 h 14821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233"/>
              <a:gd name="T16" fmla="*/ 0 h 1482131"/>
              <a:gd name="T17" fmla="*/ 256233 w 256233"/>
              <a:gd name="T18" fmla="*/ 1482131 h 14821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233" h="1482131">
                <a:moveTo>
                  <a:pt x="0" y="0"/>
                </a:moveTo>
                <a:lnTo>
                  <a:pt x="195943" y="180870"/>
                </a:lnTo>
                <a:lnTo>
                  <a:pt x="256233" y="1482131"/>
                </a:lnTo>
                <a:lnTo>
                  <a:pt x="80387" y="14771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0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21" name="任意多边形 33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2890" y="3949065"/>
            <a:ext cx="166370" cy="1137285"/>
          </a:xfrm>
          <a:custGeom>
            <a:avLst/>
            <a:gdLst>
              <a:gd name="T0" fmla="*/ 0 w 261257"/>
              <a:gd name="T1" fmla="*/ 35169 h 1341455"/>
              <a:gd name="T2" fmla="*/ 190918 w 261257"/>
              <a:gd name="T3" fmla="*/ 0 h 1341455"/>
              <a:gd name="T4" fmla="*/ 261257 w 261257"/>
              <a:gd name="T5" fmla="*/ 1336430 h 1341455"/>
              <a:gd name="T6" fmla="*/ 60290 w 261257"/>
              <a:gd name="T7" fmla="*/ 1341455 h 1341455"/>
              <a:gd name="T8" fmla="*/ 0 w 261257"/>
              <a:gd name="T9" fmla="*/ 35169 h 1341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1257"/>
              <a:gd name="T16" fmla="*/ 0 h 1341455"/>
              <a:gd name="T17" fmla="*/ 261257 w 261257"/>
              <a:gd name="T18" fmla="*/ 1341455 h 1341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1257" h="1341455">
                <a:moveTo>
                  <a:pt x="0" y="35169"/>
                </a:moveTo>
                <a:lnTo>
                  <a:pt x="190918" y="0"/>
                </a:lnTo>
                <a:lnTo>
                  <a:pt x="261257" y="1336430"/>
                </a:lnTo>
                <a:lnTo>
                  <a:pt x="60290" y="1341455"/>
                </a:lnTo>
                <a:lnTo>
                  <a:pt x="0" y="35169"/>
                </a:lnTo>
                <a:close/>
              </a:path>
            </a:pathLst>
          </a:custGeom>
          <a:blipFill dpi="0" rotWithShape="1">
            <a:blip r:embed="rId20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04" name="任意多边形 3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89750" y="3545205"/>
            <a:ext cx="251460" cy="1541145"/>
          </a:xfrm>
          <a:custGeom>
            <a:avLst/>
            <a:gdLst>
              <a:gd name="T0" fmla="*/ 32336 w 395974"/>
              <a:gd name="T1" fmla="*/ 41968 h 1817717"/>
              <a:gd name="T2" fmla="*/ 32336 w 395974"/>
              <a:gd name="T3" fmla="*/ 87687 h 1817717"/>
              <a:gd name="T4" fmla="*/ 212849 w 395974"/>
              <a:gd name="T5" fmla="*/ 87687 h 1817717"/>
              <a:gd name="T6" fmla="*/ 212849 w 395974"/>
              <a:gd name="T7" fmla="*/ 41968 h 1817717"/>
              <a:gd name="T8" fmla="*/ 32336 w 395974"/>
              <a:gd name="T9" fmla="*/ 41968 h 1817717"/>
              <a:gd name="T10" fmla="*/ 210589 w 395974"/>
              <a:gd name="T11" fmla="*/ 0 h 1817717"/>
              <a:gd name="T12" fmla="*/ 354676 w 395974"/>
              <a:gd name="T13" fmla="*/ 60960 h 1817717"/>
              <a:gd name="T14" fmla="*/ 387927 w 395974"/>
              <a:gd name="T15" fmla="*/ 110837 h 1817717"/>
              <a:gd name="T16" fmla="*/ 395974 w 395974"/>
              <a:gd name="T17" fmla="*/ 1817717 h 1817717"/>
              <a:gd name="T18" fmla="*/ 4883 w 395974"/>
              <a:gd name="T19" fmla="*/ 1816473 h 1817717"/>
              <a:gd name="T20" fmla="*/ 0 w 395974"/>
              <a:gd name="T21" fmla="*/ 11084 h 1817717"/>
              <a:gd name="T22" fmla="*/ 210589 w 395974"/>
              <a:gd name="T23" fmla="*/ 0 h 18177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5974"/>
              <a:gd name="T37" fmla="*/ 0 h 1817717"/>
              <a:gd name="T38" fmla="*/ 395974 w 395974"/>
              <a:gd name="T39" fmla="*/ 1817717 h 18177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5974" h="1817717">
                <a:moveTo>
                  <a:pt x="32336" y="41968"/>
                </a:moveTo>
                <a:lnTo>
                  <a:pt x="32336" y="87687"/>
                </a:lnTo>
                <a:lnTo>
                  <a:pt x="212849" y="87687"/>
                </a:lnTo>
                <a:lnTo>
                  <a:pt x="212849" y="41968"/>
                </a:lnTo>
                <a:lnTo>
                  <a:pt x="32336" y="41968"/>
                </a:lnTo>
                <a:close/>
                <a:moveTo>
                  <a:pt x="210589" y="0"/>
                </a:moveTo>
                <a:lnTo>
                  <a:pt x="354676" y="60960"/>
                </a:lnTo>
                <a:lnTo>
                  <a:pt x="387927" y="110837"/>
                </a:lnTo>
                <a:cubicBezTo>
                  <a:pt x="390609" y="679797"/>
                  <a:pt x="393292" y="1248757"/>
                  <a:pt x="395974" y="1817717"/>
                </a:cubicBezTo>
                <a:lnTo>
                  <a:pt x="4883" y="1816473"/>
                </a:lnTo>
                <a:cubicBezTo>
                  <a:pt x="3255" y="1208327"/>
                  <a:pt x="1628" y="619230"/>
                  <a:pt x="0" y="11084"/>
                </a:cubicBezTo>
                <a:lnTo>
                  <a:pt x="210589" y="0"/>
                </a:lnTo>
                <a:close/>
              </a:path>
            </a:pathLst>
          </a:custGeom>
          <a:blipFill dpi="0" rotWithShape="1">
            <a:blip r:embed="rId20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05" name="矩形 319"/>
          <p:cNvSpPr>
            <a:spLocks noChangeArrowheads="1"/>
          </p:cNvSpPr>
          <p:nvPr/>
        </p:nvSpPr>
        <p:spPr bwMode="auto">
          <a:xfrm>
            <a:off x="6654165" y="4708525"/>
            <a:ext cx="93980" cy="377825"/>
          </a:xfrm>
          <a:prstGeom prst="rect">
            <a:avLst/>
          </a:prstGeom>
          <a:blipFill dpi="0" rotWithShape="1">
            <a:blip r:embed="rId20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06" name="任意多边形 32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294370" y="3982720"/>
            <a:ext cx="223520" cy="1103630"/>
          </a:xfrm>
          <a:custGeom>
            <a:avLst/>
            <a:gdLst>
              <a:gd name="T0" fmla="*/ 0 w 351692"/>
              <a:gd name="T1" fmla="*/ 0 h 1301962"/>
              <a:gd name="T2" fmla="*/ 216040 w 351692"/>
              <a:gd name="T3" fmla="*/ 130629 h 1301962"/>
              <a:gd name="T4" fmla="*/ 237712 w 351692"/>
              <a:gd name="T5" fmla="*/ 362835 h 1301962"/>
              <a:gd name="T6" fmla="*/ 276329 w 351692"/>
              <a:gd name="T7" fmla="*/ 372489 h 1301962"/>
              <a:gd name="T8" fmla="*/ 351692 w 351692"/>
              <a:gd name="T9" fmla="*/ 1286889 h 1301962"/>
              <a:gd name="T10" fmla="*/ 60290 w 351692"/>
              <a:gd name="T11" fmla="*/ 1301962 h 1301962"/>
              <a:gd name="T12" fmla="*/ 40124 w 351692"/>
              <a:gd name="T13" fmla="*/ 507442 h 1301962"/>
              <a:gd name="T14" fmla="*/ 0 w 351692"/>
              <a:gd name="T15" fmla="*/ 507442 h 1301962"/>
              <a:gd name="T16" fmla="*/ 0 w 351692"/>
              <a:gd name="T17" fmla="*/ 0 h 13019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1692"/>
              <a:gd name="T28" fmla="*/ 0 h 1301962"/>
              <a:gd name="T29" fmla="*/ 351692 w 351692"/>
              <a:gd name="T30" fmla="*/ 1301962 h 13019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1692" h="1301962">
                <a:moveTo>
                  <a:pt x="0" y="0"/>
                </a:moveTo>
                <a:lnTo>
                  <a:pt x="216040" y="130629"/>
                </a:lnTo>
                <a:lnTo>
                  <a:pt x="237712" y="362835"/>
                </a:lnTo>
                <a:lnTo>
                  <a:pt x="276329" y="372489"/>
                </a:lnTo>
                <a:lnTo>
                  <a:pt x="351692" y="1286889"/>
                </a:lnTo>
                <a:lnTo>
                  <a:pt x="60290" y="1301962"/>
                </a:lnTo>
                <a:lnTo>
                  <a:pt x="40124" y="507442"/>
                </a:lnTo>
                <a:lnTo>
                  <a:pt x="0" y="5074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0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07" name="矩形 321"/>
          <p:cNvSpPr>
            <a:spLocks noChangeArrowheads="1"/>
          </p:cNvSpPr>
          <p:nvPr/>
        </p:nvSpPr>
        <p:spPr bwMode="auto">
          <a:xfrm>
            <a:off x="8673465" y="3995420"/>
            <a:ext cx="134620" cy="1090930"/>
          </a:xfrm>
          <a:prstGeom prst="rect">
            <a:avLst/>
          </a:prstGeom>
          <a:blipFill dpi="0" rotWithShape="1">
            <a:blip r:embed="rId20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08" name="矩形 3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03975" y="4500245"/>
            <a:ext cx="116840" cy="586105"/>
          </a:xfrm>
          <a:custGeom>
            <a:avLst/>
            <a:gdLst>
              <a:gd name="T0" fmla="*/ 0 w 183570"/>
              <a:gd name="T1" fmla="*/ 0 h 691265"/>
              <a:gd name="T2" fmla="*/ 183570 w 183570"/>
              <a:gd name="T3" fmla="*/ 53340 h 691265"/>
              <a:gd name="T4" fmla="*/ 183570 w 183570"/>
              <a:gd name="T5" fmla="*/ 691265 h 691265"/>
              <a:gd name="T6" fmla="*/ 0 w 183570"/>
              <a:gd name="T7" fmla="*/ 691265 h 691265"/>
              <a:gd name="T8" fmla="*/ 0 w 183570"/>
              <a:gd name="T9" fmla="*/ 0 h 691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570"/>
              <a:gd name="T16" fmla="*/ 0 h 691265"/>
              <a:gd name="T17" fmla="*/ 183570 w 183570"/>
              <a:gd name="T18" fmla="*/ 691265 h 691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570" h="691265">
                <a:moveTo>
                  <a:pt x="0" y="0"/>
                </a:moveTo>
                <a:lnTo>
                  <a:pt x="183570" y="53340"/>
                </a:lnTo>
                <a:lnTo>
                  <a:pt x="183570" y="691265"/>
                </a:lnTo>
                <a:lnTo>
                  <a:pt x="0" y="69126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0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09" name="任意多边形 3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516370" y="4500880"/>
            <a:ext cx="137795" cy="585470"/>
          </a:xfrm>
          <a:custGeom>
            <a:avLst/>
            <a:gdLst>
              <a:gd name="T0" fmla="*/ 2942 w 229500"/>
              <a:gd name="T1" fmla="*/ 148434 h 704336"/>
              <a:gd name="T2" fmla="*/ 44890 w 229500"/>
              <a:gd name="T3" fmla="*/ 94997 h 704336"/>
              <a:gd name="T4" fmla="*/ 61423 w 229500"/>
              <a:gd name="T5" fmla="*/ 94997 h 704336"/>
              <a:gd name="T6" fmla="*/ 83466 w 229500"/>
              <a:gd name="T7" fmla="*/ 5938 h 704336"/>
              <a:gd name="T8" fmla="*/ 204708 w 229500"/>
              <a:gd name="T9" fmla="*/ 0 h 704336"/>
              <a:gd name="T10" fmla="*/ 193687 w 229500"/>
              <a:gd name="T11" fmla="*/ 676855 h 704336"/>
              <a:gd name="T12" fmla="*/ 2715 w 229500"/>
              <a:gd name="T13" fmla="*/ 675322 h 704336"/>
              <a:gd name="T14" fmla="*/ 2942 w 229500"/>
              <a:gd name="T15" fmla="*/ 148434 h 7043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9500"/>
              <a:gd name="T25" fmla="*/ 0 h 704336"/>
              <a:gd name="T26" fmla="*/ 229500 w 229500"/>
              <a:gd name="T27" fmla="*/ 704336 h 7043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9500" h="704336">
                <a:moveTo>
                  <a:pt x="3298" y="154460"/>
                </a:moveTo>
                <a:lnTo>
                  <a:pt x="50327" y="98854"/>
                </a:lnTo>
                <a:lnTo>
                  <a:pt x="68862" y="98854"/>
                </a:lnTo>
                <a:lnTo>
                  <a:pt x="93575" y="6179"/>
                </a:lnTo>
                <a:lnTo>
                  <a:pt x="229500" y="0"/>
                </a:lnTo>
                <a:lnTo>
                  <a:pt x="217143" y="704336"/>
                </a:lnTo>
                <a:lnTo>
                  <a:pt x="3044" y="702741"/>
                </a:lnTo>
                <a:cubicBezTo>
                  <a:pt x="5104" y="521509"/>
                  <a:pt x="-4940" y="348049"/>
                  <a:pt x="3298" y="154460"/>
                </a:cubicBezTo>
                <a:close/>
              </a:path>
            </a:pathLst>
          </a:custGeom>
          <a:blipFill dpi="0" rotWithShape="1">
            <a:blip r:embed="rId20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13" name="任意多边形 3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562600" y="3966845"/>
            <a:ext cx="121920" cy="739775"/>
          </a:xfrm>
          <a:custGeom>
            <a:avLst/>
            <a:gdLst>
              <a:gd name="T0" fmla="*/ 2613 w 191411"/>
              <a:gd name="T1" fmla="*/ 871614 h 872515"/>
              <a:gd name="T2" fmla="*/ 0 w 191411"/>
              <a:gd name="T3" fmla="*/ 0 h 872515"/>
              <a:gd name="T4" fmla="*/ 92598 w 191411"/>
              <a:gd name="T5" fmla="*/ 0 h 872515"/>
              <a:gd name="T6" fmla="*/ 81023 w 191411"/>
              <a:gd name="T7" fmla="*/ 208345 h 872515"/>
              <a:gd name="T8" fmla="*/ 185195 w 191411"/>
              <a:gd name="T9" fmla="*/ 208345 h 872515"/>
              <a:gd name="T10" fmla="*/ 191411 w 191411"/>
              <a:gd name="T11" fmla="*/ 872515 h 872515"/>
              <a:gd name="T12" fmla="*/ 2613 w 191411"/>
              <a:gd name="T13" fmla="*/ 871614 h 8725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1411"/>
              <a:gd name="T22" fmla="*/ 0 h 872515"/>
              <a:gd name="T23" fmla="*/ 191411 w 191411"/>
              <a:gd name="T24" fmla="*/ 872515 h 8725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1411" h="872515">
                <a:moveTo>
                  <a:pt x="2613" y="871614"/>
                </a:moveTo>
                <a:lnTo>
                  <a:pt x="0" y="0"/>
                </a:lnTo>
                <a:lnTo>
                  <a:pt x="92598" y="0"/>
                </a:lnTo>
                <a:lnTo>
                  <a:pt x="81023" y="208345"/>
                </a:lnTo>
                <a:lnTo>
                  <a:pt x="185195" y="208345"/>
                </a:lnTo>
                <a:lnTo>
                  <a:pt x="191411" y="872515"/>
                </a:lnTo>
                <a:lnTo>
                  <a:pt x="2613" y="8716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14" name="任意多边形 32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621655" y="3986530"/>
            <a:ext cx="51435" cy="196215"/>
          </a:xfrm>
          <a:custGeom>
            <a:avLst/>
            <a:gdLst>
              <a:gd name="T0" fmla="*/ 11574 w 81023"/>
              <a:gd name="T1" fmla="*/ 0 h 231493"/>
              <a:gd name="T2" fmla="*/ 81023 w 81023"/>
              <a:gd name="T3" fmla="*/ 0 h 231493"/>
              <a:gd name="T4" fmla="*/ 81023 w 81023"/>
              <a:gd name="T5" fmla="*/ 231493 h 231493"/>
              <a:gd name="T6" fmla="*/ 0 w 81023"/>
              <a:gd name="T7" fmla="*/ 219919 h 231493"/>
              <a:gd name="T8" fmla="*/ 11574 w 81023"/>
              <a:gd name="T9" fmla="*/ 0 h 2314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023"/>
              <a:gd name="T16" fmla="*/ 0 h 231493"/>
              <a:gd name="T17" fmla="*/ 81023 w 81023"/>
              <a:gd name="T18" fmla="*/ 231493 h 2314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023" h="231493">
                <a:moveTo>
                  <a:pt x="11574" y="0"/>
                </a:moveTo>
                <a:lnTo>
                  <a:pt x="81023" y="0"/>
                </a:lnTo>
                <a:lnTo>
                  <a:pt x="81023" y="231493"/>
                </a:lnTo>
                <a:lnTo>
                  <a:pt x="0" y="219919"/>
                </a:lnTo>
                <a:lnTo>
                  <a:pt x="115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15" name="任意多边形 32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669915" y="3997325"/>
            <a:ext cx="264795" cy="1089025"/>
          </a:xfrm>
          <a:custGeom>
            <a:avLst/>
            <a:gdLst>
              <a:gd name="T0" fmla="*/ 0 w 416689"/>
              <a:gd name="T1" fmla="*/ 194969 h 1284790"/>
              <a:gd name="T2" fmla="*/ 3558 w 416689"/>
              <a:gd name="T3" fmla="*/ 902 h 1284790"/>
              <a:gd name="T4" fmla="*/ 275991 w 416689"/>
              <a:gd name="T5" fmla="*/ 0 h 1284790"/>
              <a:gd name="T6" fmla="*/ 289367 w 416689"/>
              <a:gd name="T7" fmla="*/ 137095 h 1284790"/>
              <a:gd name="T8" fmla="*/ 335666 w 416689"/>
              <a:gd name="T9" fmla="*/ 148670 h 1284790"/>
              <a:gd name="T10" fmla="*/ 416689 w 416689"/>
              <a:gd name="T11" fmla="*/ 148670 h 1284790"/>
              <a:gd name="T12" fmla="*/ 383804 w 416689"/>
              <a:gd name="T13" fmla="*/ 1284790 h 1284790"/>
              <a:gd name="T14" fmla="*/ 8918 w 416689"/>
              <a:gd name="T15" fmla="*/ 1283890 h 1284790"/>
              <a:gd name="T16" fmla="*/ 0 w 416689"/>
              <a:gd name="T17" fmla="*/ 194969 h 12847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6689"/>
              <a:gd name="T28" fmla="*/ 0 h 1284790"/>
              <a:gd name="T29" fmla="*/ 416689 w 416689"/>
              <a:gd name="T30" fmla="*/ 1284790 h 12847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6689" h="1284790">
                <a:moveTo>
                  <a:pt x="0" y="194969"/>
                </a:moveTo>
                <a:lnTo>
                  <a:pt x="3558" y="902"/>
                </a:lnTo>
                <a:lnTo>
                  <a:pt x="275991" y="0"/>
                </a:lnTo>
                <a:lnTo>
                  <a:pt x="289367" y="137095"/>
                </a:lnTo>
                <a:lnTo>
                  <a:pt x="335666" y="148670"/>
                </a:lnTo>
                <a:lnTo>
                  <a:pt x="416689" y="148670"/>
                </a:lnTo>
                <a:lnTo>
                  <a:pt x="383804" y="1284790"/>
                </a:lnTo>
                <a:lnTo>
                  <a:pt x="8918" y="1283890"/>
                </a:lnTo>
                <a:cubicBezTo>
                  <a:pt x="5945" y="920916"/>
                  <a:pt x="2973" y="557943"/>
                  <a:pt x="0" y="1949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16" name="等腰三角形 330"/>
          <p:cNvSpPr>
            <a:spLocks noChangeArrowheads="1"/>
          </p:cNvSpPr>
          <p:nvPr/>
        </p:nvSpPr>
        <p:spPr bwMode="auto">
          <a:xfrm>
            <a:off x="5680075" y="3897630"/>
            <a:ext cx="164465" cy="11557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17" name="矩形 23"/>
          <p:cNvSpPr>
            <a:spLocks noChangeArrowheads="1"/>
          </p:cNvSpPr>
          <p:nvPr/>
        </p:nvSpPr>
        <p:spPr bwMode="auto">
          <a:xfrm>
            <a:off x="5757545" y="3700145"/>
            <a:ext cx="11430" cy="21336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18" name="任意多边形 33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96610" y="4022090"/>
            <a:ext cx="212090" cy="1044575"/>
          </a:xfrm>
          <a:custGeom>
            <a:avLst/>
            <a:gdLst>
              <a:gd name="T0" fmla="*/ 0 w 333632"/>
              <a:gd name="T1" fmla="*/ 117389 h 1232118"/>
              <a:gd name="T2" fmla="*/ 24713 w 333632"/>
              <a:gd name="T3" fmla="*/ 6178 h 1232118"/>
              <a:gd name="T4" fmla="*/ 74140 w 333632"/>
              <a:gd name="T5" fmla="*/ 0 h 1232118"/>
              <a:gd name="T6" fmla="*/ 321275 w 333632"/>
              <a:gd name="T7" fmla="*/ 253313 h 1232118"/>
              <a:gd name="T8" fmla="*/ 333632 w 333632"/>
              <a:gd name="T9" fmla="*/ 1229497 h 1232118"/>
              <a:gd name="T10" fmla="*/ 17597 w 333632"/>
              <a:gd name="T11" fmla="*/ 1232118 h 1232118"/>
              <a:gd name="T12" fmla="*/ 0 w 333632"/>
              <a:gd name="T13" fmla="*/ 117389 h 1232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632"/>
              <a:gd name="T22" fmla="*/ 0 h 1232118"/>
              <a:gd name="T23" fmla="*/ 333632 w 333632"/>
              <a:gd name="T24" fmla="*/ 1232118 h 12321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632" h="1232118">
                <a:moveTo>
                  <a:pt x="0" y="117389"/>
                </a:moveTo>
                <a:lnTo>
                  <a:pt x="24713" y="6178"/>
                </a:lnTo>
                <a:lnTo>
                  <a:pt x="74140" y="0"/>
                </a:lnTo>
                <a:lnTo>
                  <a:pt x="321275" y="253313"/>
                </a:lnTo>
                <a:lnTo>
                  <a:pt x="333632" y="1229497"/>
                </a:lnTo>
                <a:lnTo>
                  <a:pt x="17597" y="1232118"/>
                </a:lnTo>
                <a:cubicBezTo>
                  <a:pt x="15538" y="861415"/>
                  <a:pt x="20594" y="494270"/>
                  <a:pt x="0" y="1173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11" name="矩形 325"/>
          <p:cNvSpPr>
            <a:spLocks noChangeArrowheads="1"/>
          </p:cNvSpPr>
          <p:nvPr/>
        </p:nvSpPr>
        <p:spPr bwMode="auto">
          <a:xfrm>
            <a:off x="6130290" y="3952875"/>
            <a:ext cx="242570" cy="1133475"/>
          </a:xfrm>
          <a:prstGeom prst="rect">
            <a:avLst/>
          </a:prstGeom>
          <a:blipFill dpi="0" rotWithShape="1">
            <a:blip r:embed="rId20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12" name="矩形 326"/>
          <p:cNvSpPr>
            <a:spLocks noChangeArrowheads="1"/>
          </p:cNvSpPr>
          <p:nvPr/>
        </p:nvSpPr>
        <p:spPr bwMode="auto">
          <a:xfrm>
            <a:off x="8782685" y="4197350"/>
            <a:ext cx="134620" cy="889000"/>
          </a:xfrm>
          <a:prstGeom prst="rect">
            <a:avLst/>
          </a:prstGeom>
          <a:blipFill dpi="0" rotWithShape="1">
            <a:blip r:embed="rId20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035425" y="4387851"/>
            <a:ext cx="3238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4292600" y="3858684"/>
            <a:ext cx="400050" cy="12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692650" y="4224867"/>
            <a:ext cx="268288" cy="8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4976814" y="3898900"/>
            <a:ext cx="280987" cy="118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5068889" y="1574801"/>
            <a:ext cx="1042987" cy="35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6132513" y="4347633"/>
            <a:ext cx="3111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502401" y="3941233"/>
            <a:ext cx="244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6794501" y="4370918"/>
            <a:ext cx="334963" cy="7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7070725" y="3022600"/>
            <a:ext cx="273050" cy="20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7391400" y="3240618"/>
            <a:ext cx="285750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7645401" y="4061884"/>
            <a:ext cx="334963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8027988" y="4370918"/>
            <a:ext cx="328612" cy="7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8391525" y="3810001"/>
            <a:ext cx="323850" cy="127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-17462" y="5268385"/>
            <a:ext cx="9180513" cy="56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204789" y="4762500"/>
            <a:ext cx="1347787" cy="58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5"/>
          <p:cNvSpPr>
            <a:spLocks noGrp="1"/>
          </p:cNvSpPr>
          <p:nvPr>
            <p:custDataLst>
              <p:tags r:id="rId46"/>
            </p:custDataLst>
          </p:nvPr>
        </p:nvSpPr>
        <p:spPr>
          <a:xfrm>
            <a:off x="273685" y="2052955"/>
            <a:ext cx="5261610" cy="1805940"/>
          </a:xfrm>
          <a:prstGeom prst="rect">
            <a:avLst/>
          </a:prstGeom>
        </p:spPr>
        <p:txBody>
          <a:bodyPr vert="horz" lIns="90000" tIns="46800" rIns="90000" bIns="46800" rtlCol="0" anchor="ctr" anchorCtr="0"/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marL="0" lvl="0" indent="-285750" algn="ctr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</a:rPr>
              <a:t>祝同学们学习顺利！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-285750" algn="ctr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</a:rPr>
              <a:t>考出好成绩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47"/>
            </p:custDataLst>
          </p:nvPr>
        </p:nvSpPr>
        <p:spPr>
          <a:xfrm>
            <a:off x="4874895" y="5422900"/>
            <a:ext cx="3809365" cy="9372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导学教师联系方式：梁晰雯老师</a:t>
            </a:r>
            <a:endParaRPr lang="zh-CN" altLang="en-US" sz="2000" dirty="0" smtClean="0">
              <a:solidFill>
                <a:schemeClr val="tx2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电话：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18991072266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（微信同号）</a:t>
            </a:r>
            <a:endParaRPr lang="zh-CN" altLang="en-US" sz="2000" dirty="0" smtClean="0">
              <a:solidFill>
                <a:schemeClr val="tx2">
                  <a:lumMod val="7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4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6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600" b="1" dirty="0" smtClean="0">
                <a:solidFill>
                  <a:schemeClr val="dk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课程性质及主内容</a:t>
            </a:r>
            <a:endParaRPr lang="zh-CN" altLang="en-US" sz="6600" b="1" dirty="0" smtClean="0">
              <a:solidFill>
                <a:schemeClr val="dk2">
                  <a:lumMod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428596" y="1285860"/>
            <a:ext cx="8229600" cy="4817748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性质</a:t>
            </a:r>
            <a:r>
              <a:rPr lang="zh-CN" altLang="en-US" sz="18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：“《学前儿童卫生与保育》是学前教育专业（专升本）的专业选修课（限选）。本课程是一门特点鲜明、专业性高、针对象强的学科，它以卫生学、保健学、幼儿教育学、婴幼儿心理学等学科为基础，研究婴幼儿的卫生与保育问题，旨在帮助成人掌握科学的幼儿卫生、保育的理念和方法，促进幼儿健康成长。主要内容：这门课程主要包括</a:t>
            </a:r>
            <a:r>
              <a:rPr lang="en-US" altLang="zh-CN" sz="18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《</a:t>
            </a:r>
            <a:r>
              <a:rPr lang="zh-CN" altLang="en-US" sz="18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国家通用语言文字法</a:t>
            </a:r>
            <a:r>
              <a:rPr lang="en-US" altLang="zh-CN" sz="18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》</a:t>
            </a:r>
            <a:r>
              <a:rPr lang="zh-CN" altLang="en-US" sz="18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学习、现代汉语语音、语汇、语法、文字和网络语言六个专题，每个专题相对独立，又通过现代汉语的规范化内容将各个专题串联为一个整体。</a:t>
            </a:r>
            <a:endParaRPr lang="zh-CN" altLang="en-US" sz="1800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主要内容：</a:t>
            </a:r>
            <a:r>
              <a:rPr lang="zh-CN" altLang="en-US" sz="18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本课程全面、系统地阐述了幼儿卫生与保育概述、幼儿各身体系统发育特点、幼儿常见疾病及防治、幼儿安全与急救、新生儿卫生与保育、婴儿卫生与保育、学步儿卫生与保育。</a:t>
            </a:r>
            <a:endParaRPr lang="zh-CN" altLang="en-US" sz="2400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endParaRPr lang="zh-CN" altLang="en-US" sz="2400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600" b="1" dirty="0" smtClean="0">
                <a:solidFill>
                  <a:schemeClr val="dk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学习重点和难点</a:t>
            </a:r>
            <a:endParaRPr lang="zh-CN" altLang="en-US" sz="6600" b="1" dirty="0" smtClean="0">
              <a:solidFill>
                <a:schemeClr val="dk2">
                  <a:lumMod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101600" tIns="0" rIns="82550" bIns="0" rtlCol="0">
            <a:normAutofit lnSpcReduction="10000"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重点</a:t>
            </a:r>
            <a:r>
              <a:rPr lang="zh-CN" altLang="en-US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18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学生能够初步理解和掌握幼儿保育的基本问题；能够系统掌握幼儿的生理特点和相应保育要求；能够正确地识别、应对及预防婴幼儿常见疾病；能够识别、排除婴幼儿生活环境中的潜在危险隐患，并能在出现意外伤害时采取恰当的急救措施，努力为婴幼儿创设一个安全的成长环境；能够为不同年龄段的婴幼儿提供相应的保育服务。</a:t>
            </a:r>
            <a:endParaRPr lang="zh-CN" altLang="en-US" sz="1800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难点</a:t>
            </a:r>
            <a:r>
              <a:rPr lang="zh-CN" altLang="en-US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18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加强实践教学环节，通过深入婴幼儿保育的真实情境观察或角色扮演等形式，提供一定的动手操作环节，培养学生问题分析能力和动手能力。</a:t>
            </a:r>
            <a:endParaRPr lang="zh-CN" altLang="en-US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600" b="1" dirty="0" smtClean="0">
                <a:solidFill>
                  <a:schemeClr val="dk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学习方法引导</a:t>
            </a:r>
            <a:endParaRPr lang="zh-CN" altLang="en-US" sz="6600" b="1" dirty="0" smtClean="0">
              <a:solidFill>
                <a:schemeClr val="dk2">
                  <a:lumMod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467360" y="2420516"/>
            <a:ext cx="8435280" cy="508518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</a:t>
            </a:r>
            <a:r>
              <a:rPr lang="zh-CN" altLang="en-US" sz="2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请你制定详细的学习计划，你只需要每周抽出约</a:t>
            </a:r>
            <a:r>
              <a:rPr lang="en-US" altLang="zh-CN" sz="2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3</a:t>
            </a:r>
            <a:r>
              <a:rPr lang="zh-CN" altLang="en-US" sz="24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个小时的有效学习时间，循序渐进，即可顺利完成本课程的学习。在学习过程中一定要多读多练。就本课程而言，你在学习完全部学习内容的基础上，还需要完成三次形考作业，这将会计入期末考试总成绩。</a:t>
            </a:r>
            <a:endParaRPr lang="zh-CN" altLang="en-US" sz="2400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endParaRPr lang="zh-CN" altLang="en-US" dirty="0" smtClean="0"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1331595" y="4940935"/>
            <a:ext cx="6578600" cy="944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>
                <a:shade val="50000"/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http://one.ouchn.cn </a:t>
            </a:r>
            <a:endParaRPr lang="en-US" altLang="zh-CN" sz="3200" dirty="0">
              <a:solidFill>
                <a:schemeClr val="dk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algn="ctr"/>
            <a:r>
              <a:rPr lang="en-US" altLang="zh-CN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</a:t>
            </a: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学习网新平台</a:t>
            </a:r>
            <a:endParaRPr lang="zh-CN" altLang="en-US" sz="3200" dirty="0">
              <a:solidFill>
                <a:schemeClr val="dk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4"/>
            </p:custDataLst>
          </p:nvPr>
        </p:nvSpPr>
        <p:spPr>
          <a:xfrm>
            <a:off x="1475740" y="1261110"/>
            <a:ext cx="6252210" cy="97980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>
                <a:shade val="50000"/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https://menhu.pt.ouchn.cn  </a:t>
            </a:r>
            <a:endParaRPr lang="en-US" altLang="zh-CN" sz="3200" dirty="0">
              <a:solidFill>
                <a:schemeClr val="dk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algn="ctr"/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学习网新平台</a:t>
            </a:r>
            <a:endParaRPr lang="zh-CN" altLang="en-US" sz="3200" dirty="0">
              <a:solidFill>
                <a:schemeClr val="dk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5"/>
            </p:custDataLst>
          </p:nvPr>
        </p:nvSpPr>
        <p:spPr>
          <a:xfrm>
            <a:off x="266700" y="1196340"/>
            <a:ext cx="822960" cy="3972560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600" dirty="0">
                <a:solidFill>
                  <a:srgbClr val="E05B4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平台登录方法</a:t>
            </a:r>
            <a:endParaRPr lang="zh-CN" altLang="en-US" sz="3600" dirty="0">
              <a:solidFill>
                <a:srgbClr val="E05B4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1865" y="2420620"/>
            <a:ext cx="242697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标题 1"/>
          <p:cNvSpPr txBox="1"/>
          <p:nvPr>
            <p:custDataLst>
              <p:tags r:id="rId7"/>
            </p:custDataLst>
          </p:nvPr>
        </p:nvSpPr>
        <p:spPr>
          <a:xfrm>
            <a:off x="506384" y="11681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2">
                    <a:lumMod val="25000"/>
                  </a:scheme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学习方法引导</a:t>
            </a:r>
            <a:endParaRPr kumimoji="0" lang="zh-CN" altLang="en-US" sz="6600" b="1" i="0" u="none" strike="noStrike" kern="1200" cap="none" spc="0" normalizeH="0" baseline="0" noProof="0" dirty="0" smtClean="0">
              <a:ln>
                <a:noFill/>
              </a:ln>
              <a:solidFill>
                <a:schemeClr val="dk2">
                  <a:lumMod val="25000"/>
                </a:scheme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2" name="圆角矩形 1"/>
          <p:cNvSpPr/>
          <p:nvPr>
            <p:custDataLst>
              <p:tags r:id="rId8"/>
            </p:custDataLst>
          </p:nvPr>
        </p:nvSpPr>
        <p:spPr>
          <a:xfrm>
            <a:off x="8114030" y="1196340"/>
            <a:ext cx="822960" cy="3958590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3600" dirty="0">
                <a:solidFill>
                  <a:srgbClr val="E05B4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平台登录方法</a:t>
            </a:r>
            <a:endParaRPr lang="zh-CN" altLang="en-US" sz="3600" dirty="0">
              <a:solidFill>
                <a:srgbClr val="E05B4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1280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43834" y="3143249"/>
            <a:ext cx="114300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0101</a:t>
            </a:r>
            <a:endParaRPr lang="en-US" altLang="zh-CN" sz="4000" b="1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5162"/>
          <a:stretch>
            <a:fillRect/>
          </a:stretch>
        </p:blipFill>
        <p:spPr>
          <a:xfrm>
            <a:off x="0" y="4417695"/>
            <a:ext cx="7507605" cy="1666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195" y="2060575"/>
            <a:ext cx="7391400" cy="20123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3317"/>
          <a:stretch>
            <a:fillRect/>
          </a:stretch>
        </p:blipFill>
        <p:spPr>
          <a:xfrm>
            <a:off x="35560" y="4509135"/>
            <a:ext cx="7367270" cy="15716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8192277" y="5067300"/>
            <a:ext cx="871598" cy="1447800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>
          <a:xfrm>
            <a:off x="500034" y="1142984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6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zh-CN" altLang="en-US" sz="66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登陆国家开放教育学生平台</a:t>
            </a:r>
            <a:r>
              <a:rPr lang="en-US" altLang="zh-CN" sz="66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——</a:t>
            </a:r>
            <a:r>
              <a:rPr lang="zh-CN" altLang="en-US" sz="66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找到这门课程</a:t>
            </a:r>
            <a:r>
              <a:rPr lang="en-US" sz="66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---</a:t>
            </a:r>
            <a:r>
              <a:rPr lang="zh-CN" altLang="en-US" sz="66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点击去学习</a:t>
            </a:r>
            <a:endParaRPr lang="zh-CN" altLang="en-US" sz="6600" b="1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2997200"/>
            <a:ext cx="7063105" cy="19234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rcRect l="3317"/>
          <a:stretch>
            <a:fillRect/>
          </a:stretch>
        </p:blipFill>
        <p:spPr>
          <a:xfrm>
            <a:off x="0" y="5012690"/>
            <a:ext cx="7367270" cy="15716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5*i*5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59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59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TEMPLATE_SUBCATEGORY" val="0"/>
  <p:tag name="KSO_WM_TEMPLATE_COLOR_TYPE" val="1"/>
  <p:tag name="KSO_WM_TEMPLATE_THUMBS_INDEX" val="1、4、7、8、10、11、12、13、15"/>
  <p:tag name="KSO_WM_TAG_VERSION" val="1.0"/>
  <p:tag name="KSO_WM_BEAUTIFY_FLAG" val="#wm#"/>
  <p:tag name="KSO_WM_TEMPLATE_CATEGORY" val="custom"/>
  <p:tag name="KSO_WM_TEMPLATE_INDEX" val="20202659"/>
  <p:tag name="KSO_WM_TEMPLATE_MASTER_TYPE" val="1"/>
  <p:tag name="KSO_WM_TEMPLATE_MASTER_THUMB_INDEX" val="12"/>
</p:tagLst>
</file>

<file path=ppt/tags/tag16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UNIT_ISCONTENTSTITLE" val="0"/>
  <p:tag name="KSO_WM_UNIT_PRESET_TEXT" val="卡通模板PPT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ID" val="custom20202659_1*a*1"/>
  <p:tag name="KSO_WM_TEMPLATE_CATEGORY" val="custom"/>
  <p:tag name="KSO_WM_TEMPLATE_INDEX" val="20202659"/>
  <p:tag name="KSO_WM_UNIT_LAYERLEVEL" val="1"/>
  <p:tag name="KSO_WM_TAG_VERSION" val="1.0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p="http://schemas.openxmlformats.org/presentationml/2006/main">
  <p:tag name="KSO_WM_TEMPLATE_THUMBS_INDEX" val="1、4、7、8、10、11、12、13、15"/>
  <p:tag name="KSO_WM_SLIDE_ID" val="custom20202659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659"/>
  <p:tag name="KSO_WM_SLIDE_LAYOUT" val="a"/>
  <p:tag name="KSO_WM_SLIDE_LAYOUT_CNT" val="1"/>
</p:tagLst>
</file>

<file path=ppt/tags/tag171.xml><?xml version="1.0" encoding="utf-8"?>
<p:tagLst xmlns:p="http://schemas.openxmlformats.org/presentationml/2006/main">
  <p:tag name="KSO_WM_UNIT_ISCONTENTSTITLE" val="0"/>
  <p:tag name="KSO_WM_UNIT_PRESET_TEXT" val="卡通模板PPT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59_1*a*1"/>
  <p:tag name="KSO_WM_TEMPLATE_CATEGORY" val="custom"/>
  <p:tag name="KSO_WM_TEMPLATE_INDEX" val="20202659"/>
  <p:tag name="KSO_WM_UNIT_LAYERLEVEL" val="1"/>
  <p:tag name="KSO_WM_TAG_VERSION" val="1.0"/>
  <p:tag name="KSO_WM_BEAUTIFY_FLAG" val="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59"/>
</p:tagLst>
</file>

<file path=ppt/tags/tag1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7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7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8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87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8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"/>
</p:tagLst>
</file>

<file path=ppt/tags/tag18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1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1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2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2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TEXT_FILL_FORE_SCHEMECOLOR_INDEX_BRIGHTNESS" val="0"/>
  <p:tag name="KSO_WM_UNIT_TEXT_FILL_FORE_SCHEMECOLOR_INDEX" val="7"/>
  <p:tag name="KSO_WM_UNIT_TEXT_FILL_TYPE" val="1"/>
</p:tagLst>
</file>

<file path=ppt/tags/tag22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2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TEXT_FILL_FORE_SCHEMECOLOR_INDEX_BRIGHTNESS" val="0"/>
  <p:tag name="KSO_WM_UNIT_TEXT_FILL_FORE_SCHEMECOLOR_INDEX" val="7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59_7*a*1"/>
  <p:tag name="KSO_WM_TEMPLATE_CATEGORY" val="custom"/>
  <p:tag name="KSO_WM_TEMPLATE_INDEX" val="20202659"/>
  <p:tag name="KSO_WM_UNIT_LAYERLEVEL" val="1"/>
  <p:tag name="KSO_WM_TAG_VERSION" val="1.0"/>
  <p:tag name="KSO_WM_BEAUTIFY_FLAG" val="#wm#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SLIDE_ID" val="custom20202659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59"/>
  <p:tag name="KSO_WM_SLIDE_LAYOUT" val="a_e_f"/>
  <p:tag name="KSO_WM_SLIDE_LAYOUT_CNT" val="1_1_1"/>
</p:tagLst>
</file>

<file path=ppt/tags/tag2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TEXT_FILL_FORE_SCHEMECOLOR_INDEX_BRIGHTNESS" val="0"/>
  <p:tag name="KSO_WM_UNIT_TEXT_FILL_FORE_SCHEMECOLOR_INDEX" val="7"/>
  <p:tag name="KSO_WM_UNIT_TEXT_FILL_TYPE" val="1"/>
</p:tagLst>
</file>

<file path=ppt/tags/tag23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3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4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2*i*1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5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59_15*a*1"/>
  <p:tag name="KSO_WM_TEMPLATE_CATEGORY" val="custom"/>
  <p:tag name="KSO_WM_TEMPLATE_INDEX" val="20202659"/>
  <p:tag name="KSO_WM_UNIT_LAYERLEVEL" val="1"/>
  <p:tag name="KSO_WM_TAG_VERSION" val="1.0"/>
  <p:tag name="KSO_WM_BEAUTIFY_FLAG" val=""/>
  <p:tag name="KSO_WM_UNIT_PRESET_TEXT" val="感谢聆听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276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  <p:tag name="KSO_WM_BEAUTIFY_FLAG" val=""/>
</p:tagLst>
</file>

<file path=ppt/tags/tag277.xml><?xml version="1.0" encoding="utf-8"?>
<p:tagLst xmlns:p="http://schemas.openxmlformats.org/presentationml/2006/main">
  <p:tag name="KSO_WM_TEMPLATE_CATEGORY" val="custom"/>
  <p:tag name="KSO_WM_TEMPLATE_INDEX" val="20187143"/>
  <p:tag name="KSO_WM_SLIDE_BK_DARK_LIGHT" val="2"/>
  <p:tag name="KSO_WM_SLIDE_BACKGROUND_TYPE" val="general"/>
</p:tagLst>
</file>

<file path=ppt/tags/tag278.xml><?xml version="1.0" encoding="utf-8"?>
<p:tagLst xmlns:p="http://schemas.openxmlformats.org/presentationml/2006/main">
  <p:tag name="commondata" val="eyJoZGlkIjoiZTIwNDQ1N2EyZjEyYjU0MDgzM2QxM2YyOGIwMzI5NjEifQ=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9*i*2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0*i*2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lrxjya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主题​​">
  <a:themeElements>
    <a:clrScheme name="">
      <a:dk1>
        <a:srgbClr val="000000"/>
      </a:dk1>
      <a:lt1>
        <a:srgbClr val="FFFFFF"/>
      </a:lt1>
      <a:dk2>
        <a:srgbClr val="FFF4EA"/>
      </a:dk2>
      <a:lt2>
        <a:srgbClr val="FFFFFF"/>
      </a:lt2>
      <a:accent1>
        <a:srgbClr val="EAB447"/>
      </a:accent1>
      <a:accent2>
        <a:srgbClr val="E3BC53"/>
      </a:accent2>
      <a:accent3>
        <a:srgbClr val="DEC660"/>
      </a:accent3>
      <a:accent4>
        <a:srgbClr val="D6CD6A"/>
      </a:accent4>
      <a:accent5>
        <a:srgbClr val="CFD676"/>
      </a:accent5>
      <a:accent6>
        <a:srgbClr val="CADF84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1381</Words>
  <Application>WPS 演示</Application>
  <PresentationFormat>全屏显示(4:3)</PresentationFormat>
  <Paragraphs>95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Arial</vt:lpstr>
      <vt:lpstr>宋体</vt:lpstr>
      <vt:lpstr>Wingdings</vt:lpstr>
      <vt:lpstr>微软雅黑 Light</vt:lpstr>
      <vt:lpstr>微软雅黑</vt:lpstr>
      <vt:lpstr>Calibri</vt:lpstr>
      <vt:lpstr>汉仪乐喵体W</vt:lpstr>
      <vt:lpstr>幼圆</vt:lpstr>
      <vt:lpstr>华文新魏</vt:lpstr>
      <vt:lpstr>Arial Unicode MS</vt:lpstr>
      <vt:lpstr>Calibri</vt:lpstr>
      <vt:lpstr>Wingdings</vt:lpstr>
      <vt:lpstr>第一PPT，www.1ppt.com</vt:lpstr>
      <vt:lpstr>7_Office 主题​​</vt:lpstr>
      <vt:lpstr>制作人：梁晰雯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论坛发帖方法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2019秋导学方案</dc:title>
  <dc:creator>ylddypf</dc:creator>
  <cp:lastModifiedBy>囍</cp:lastModifiedBy>
  <cp:revision>89</cp:revision>
  <dcterms:created xsi:type="dcterms:W3CDTF">2019-11-28T06:42:00Z</dcterms:created>
  <dcterms:modified xsi:type="dcterms:W3CDTF">2023-12-05T01:23:10Z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ECB90A0D1B964C55BAAC2F71640F6B8D_13</vt:lpwstr>
  </property>
  <property fmtid="{D5CDD505-2E9C-101B-9397-08002B2CF9AE}" pid="3" name="KSOProductBuildVer">
    <vt:lpwstr>2052-12.1.0.15712</vt:lpwstr>
  </property>
</Properties>
</file>