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4" r:id="rId4"/>
    <p:sldMasterId id="2147483686" r:id="rId5"/>
    <p:sldMasterId id="2147483698" r:id="rId6"/>
  </p:sldMasterIdLst>
  <p:notesMasterIdLst>
    <p:notesMasterId r:id="rId27"/>
  </p:notesMasterIdLst>
  <p:sldIdLst>
    <p:sldId id="367" r:id="rId7"/>
    <p:sldId id="281" r:id="rId8"/>
    <p:sldId id="282" r:id="rId9"/>
    <p:sldId id="284" r:id="rId10"/>
    <p:sldId id="305" r:id="rId11"/>
    <p:sldId id="307" r:id="rId12"/>
    <p:sldId id="304" r:id="rId13"/>
    <p:sldId id="310" r:id="rId14"/>
    <p:sldId id="343" r:id="rId15"/>
    <p:sldId id="345" r:id="rId16"/>
    <p:sldId id="344" r:id="rId17"/>
    <p:sldId id="301" r:id="rId18"/>
    <p:sldId id="312" r:id="rId19"/>
    <p:sldId id="314" r:id="rId20"/>
    <p:sldId id="315" r:id="rId21"/>
    <p:sldId id="317" r:id="rId22"/>
    <p:sldId id="346" r:id="rId23"/>
    <p:sldId id="318" r:id="rId24"/>
    <p:sldId id="342" r:id="rId25"/>
    <p:sldId id="279" r:id="rId26"/>
  </p:sldIdLst>
  <p:sldSz cx="9144000" cy="6858000" type="screen4x3"/>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1" Type="http://schemas.openxmlformats.org/officeDocument/2006/relationships/tags" Target="tags/tag4.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7EF0F-1E97-4142-AFD2-2402B03E92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71E54-EAF1-47A9-A0E1-D076CD8483C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5EF6C9-C975-4594-B72D-45137B9B259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5EF6C9-C975-4594-B72D-45137B9B259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5EF6C9-C975-4594-B72D-45137B9B259B}" type="slidenum">
              <a:rPr lang="zh-CN" altLang="en-US" smtClean="0"/>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2"/>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28650" y="1122680"/>
            <a:ext cx="78867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628650" y="3602358"/>
            <a:ext cx="7886700" cy="1655445"/>
          </a:xfrm>
        </p:spPr>
        <p:txBody>
          <a:bodyPr/>
          <a:lstStyle>
            <a:lvl1pPr marL="0" indent="0" algn="ctr">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197485"/>
            <a:ext cx="7886700" cy="1325563"/>
          </a:xfrm>
        </p:spPr>
        <p:txBody>
          <a:bodyPr anchor="b" anchorCtr="0"/>
          <a:lstStyle/>
          <a:p>
            <a:r>
              <a:rPr lang="zh-CN" altLang="en-US"/>
              <a:t>单击此处编辑母版标题样式</a:t>
            </a:r>
            <a:endParaRPr lang="zh-CN" altLang="en-US"/>
          </a:p>
        </p:txBody>
      </p:sp>
      <p:sp>
        <p:nvSpPr>
          <p:cNvPr id="3" name="内容占位符 2"/>
          <p:cNvSpPr>
            <a:spLocks noGrp="1"/>
          </p:cNvSpPr>
          <p:nvPr>
            <p:ph idx="1"/>
          </p:nvPr>
        </p:nvSpPr>
        <p:spPr>
          <a:xfrm>
            <a:off x="628650" y="1702438"/>
            <a:ext cx="7886700" cy="4474845"/>
          </a:xfrm>
        </p:spPr>
        <p:txBody>
          <a:bodyPr/>
          <a:lstStyle>
            <a:lvl2pPr>
              <a:defRPr/>
            </a:lvl2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2959100"/>
            <a:ext cx="7886700" cy="2781300"/>
          </a:xfrm>
        </p:spPr>
        <p:txBody>
          <a:bodyPr anchor="t" anchorCtr="0"/>
          <a:lstStyle>
            <a:lvl1pPr>
              <a:defRPr sz="48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722123"/>
            <a:ext cx="7886700" cy="1102995"/>
          </a:xfrm>
        </p:spPr>
        <p:txBody>
          <a:bodyPr lIns="144145" anchor="b" anchorCtr="0"/>
          <a:lstStyle>
            <a:lvl1pPr marL="0" indent="0">
              <a:buNone/>
              <a:defRPr sz="2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lgn="ctr">
              <a:defRPr/>
            </a:lvl1pPr>
          </a:lstStyle>
          <a:p>
            <a:r>
              <a:rPr lang="zh-CN" altLang="en-US"/>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2" name="矩形 11"/>
          <p:cNvSpPr/>
          <p:nvPr userDrawn="1"/>
        </p:nvSpPr>
        <p:spPr>
          <a:xfrm>
            <a:off x="6243921" y="4448612"/>
            <a:ext cx="581352" cy="323165"/>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p:txBody>
      </p:sp>
      <p:sp>
        <p:nvSpPr>
          <p:cNvPr id="2" name="标题 1"/>
          <p:cNvSpPr>
            <a:spLocks noGrp="1"/>
          </p:cNvSpPr>
          <p:nvPr>
            <p:ph type="title"/>
          </p:nvPr>
        </p:nvSpPr>
        <p:spPr>
          <a:xfrm>
            <a:off x="630079" y="365125"/>
            <a:ext cx="7886700" cy="800100"/>
          </a:xfrm>
        </p:spPr>
        <p:txBody>
          <a:bodyPr anchor="ctr" anchorCtr="0"/>
          <a:lstStyle>
            <a:lvl1pPr algn="ct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9602" y="1482091"/>
            <a:ext cx="3915728" cy="823595"/>
          </a:xfrm>
        </p:spPr>
        <p:txBody>
          <a:bodyPr anchor="ctr" anchorCtr="0"/>
          <a:lstStyle>
            <a:lvl1pPr marL="0" indent="0">
              <a:buNone/>
              <a:defRPr sz="3200">
                <a:solidFill>
                  <a:srgbClr val="0070C0"/>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28650" y="2368553"/>
            <a:ext cx="3916680" cy="3820795"/>
          </a:xfrm>
        </p:spPr>
        <p:txBody>
          <a:bodyPr/>
          <a:lstStyle>
            <a:lvl1pPr>
              <a:defRPr sz="2800"/>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92493" y="1482091"/>
            <a:ext cx="3822859" cy="823595"/>
          </a:xfrm>
        </p:spPr>
        <p:txBody>
          <a:bodyPr anchor="ctr" anchorCtr="0"/>
          <a:lstStyle>
            <a:lvl1pPr marL="0" indent="0">
              <a:buNone/>
              <a:defRPr sz="3200">
                <a:solidFill>
                  <a:srgbClr val="0070C0"/>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92493" y="2368553"/>
            <a:ext cx="3822859" cy="3820795"/>
          </a:xfrm>
        </p:spPr>
        <p:txBody>
          <a:bodyPr/>
          <a:lstStyle>
            <a:lvl1pPr>
              <a:defRPr sz="2800"/>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197485"/>
            <a:ext cx="7886700" cy="1325563"/>
          </a:xfrm>
        </p:spPr>
        <p:txBody>
          <a:bodyPr anchor="b" anchorCtr="0"/>
          <a:lstStyle/>
          <a:p>
            <a:r>
              <a:rPr lang="zh-CN" altLang="en-US"/>
              <a:t>单击此处编辑母版标题样式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 + 文本">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9524" y="-1905"/>
            <a:ext cx="5263039" cy="6861810"/>
          </a:xfrm>
          <a:noFill/>
        </p:spPr>
        <p:txBody>
          <a:bodyPr lIns="252095" tIns="144145"/>
          <a:lstStyle>
            <a:lvl1pPr marL="0" indent="0" algn="ctr">
              <a:buNone/>
              <a:defRPr sz="18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2" name="标题 1"/>
          <p:cNvSpPr>
            <a:spLocks noGrp="1"/>
          </p:cNvSpPr>
          <p:nvPr>
            <p:ph type="title"/>
          </p:nvPr>
        </p:nvSpPr>
        <p:spPr>
          <a:xfrm>
            <a:off x="5512595" y="457200"/>
            <a:ext cx="3294221" cy="1055370"/>
          </a:xfrm>
        </p:spPr>
        <p:txBody>
          <a:bodyPr anchor="b" anchorCtr="0"/>
          <a:lstStyle>
            <a:lvl1pPr>
              <a:defRPr sz="3200"/>
            </a:lvl1pPr>
          </a:lstStyle>
          <a:p>
            <a:r>
              <a:rPr lang="zh-CN" altLang="en-US"/>
              <a:t>单击此处编辑母版标题样式</a:t>
            </a:r>
            <a:endParaRPr lang="zh-CN" altLang="en-US"/>
          </a:p>
        </p:txBody>
      </p:sp>
      <p:sp>
        <p:nvSpPr>
          <p:cNvPr id="4" name="文本占位符 3"/>
          <p:cNvSpPr>
            <a:spLocks noGrp="1"/>
          </p:cNvSpPr>
          <p:nvPr>
            <p:ph type="body" sz="half" idx="2"/>
          </p:nvPr>
        </p:nvSpPr>
        <p:spPr>
          <a:xfrm>
            <a:off x="5512119" y="1694180"/>
            <a:ext cx="3295174" cy="4480560"/>
          </a:xfrm>
        </p:spPr>
        <p:txBody>
          <a:bodyPr/>
          <a:lstStyle>
            <a:lvl1pPr marL="0" indent="0">
              <a:buNone/>
              <a:defRPr sz="28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5EF6C9-C975-4594-B72D-45137B9B259B}" type="slidenum">
              <a:rPr lang="zh-CN" altLang="en-US" smtClean="0"/>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文本 + 图片">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3887630" y="-7620"/>
            <a:ext cx="5263039" cy="6861810"/>
          </a:xfrm>
          <a:noFill/>
        </p:spPr>
        <p:txBody>
          <a:bodyPr lIns="252095" tIns="144145"/>
          <a:lstStyle>
            <a:lvl1pPr marL="0" indent="0" algn="ctr">
              <a:buNone/>
              <a:defRPr sz="18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2" name="标题 1"/>
          <p:cNvSpPr>
            <a:spLocks noGrp="1"/>
          </p:cNvSpPr>
          <p:nvPr>
            <p:ph type="title"/>
          </p:nvPr>
        </p:nvSpPr>
        <p:spPr>
          <a:xfrm>
            <a:off x="307181" y="457200"/>
            <a:ext cx="3209925" cy="1055370"/>
          </a:xfrm>
        </p:spPr>
        <p:txBody>
          <a:bodyPr anchor="t" anchorCtr="0"/>
          <a:lstStyle>
            <a:lvl1pPr>
              <a:defRPr sz="3200"/>
            </a:lvl1pPr>
          </a:lstStyle>
          <a:p>
            <a:r>
              <a:rPr lang="zh-CN" altLang="en-US"/>
              <a:t>单击此处编辑母版标题样式</a:t>
            </a:r>
            <a:endParaRPr lang="zh-CN" altLang="en-US"/>
          </a:p>
        </p:txBody>
      </p:sp>
      <p:sp>
        <p:nvSpPr>
          <p:cNvPr id="4" name="文本占位符 3"/>
          <p:cNvSpPr>
            <a:spLocks noGrp="1"/>
          </p:cNvSpPr>
          <p:nvPr>
            <p:ph type="body" sz="half" idx="2"/>
          </p:nvPr>
        </p:nvSpPr>
        <p:spPr>
          <a:xfrm>
            <a:off x="307183" y="1694180"/>
            <a:ext cx="3210401" cy="4480560"/>
          </a:xfrm>
        </p:spPr>
        <p:txBody>
          <a:bodyPr/>
          <a:lstStyle>
            <a:lvl1pPr marL="0" indent="0">
              <a:buNone/>
              <a:defRPr sz="28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4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
        <p:nvSpPr>
          <p:cNvPr id="3" name="竖排标题 1"/>
          <p:cNvSpPr>
            <a:spLocks noGrp="1"/>
          </p:cNvSpPr>
          <p:nvPr>
            <p:ph type="title" orient="vert"/>
          </p:nvPr>
        </p:nvSpPr>
        <p:spPr>
          <a:xfrm>
            <a:off x="6543676" y="365125"/>
            <a:ext cx="1971675" cy="5811838"/>
          </a:xfrm>
        </p:spPr>
        <p:txBody>
          <a:bodyPr vert="eaVert"/>
          <a:lstStyle/>
          <a:p>
            <a:r>
              <a:rPr lang="zh-CN" altLang="en-US"/>
              <a:t>单击此处编辑母版标题样式</a:t>
            </a:r>
            <a:endParaRPr lang="zh-CN" altLang="en-US"/>
          </a:p>
        </p:txBody>
      </p:sp>
      <p:sp>
        <p:nvSpPr>
          <p:cNvPr id="7" name="竖排文字占位符 2"/>
          <p:cNvSpPr>
            <a:spLocks noGrp="1"/>
          </p:cNvSpPr>
          <p:nvPr>
            <p:ph type="body" orient="vert" idx="1"/>
          </p:nvPr>
        </p:nvSpPr>
        <p:spPr>
          <a:xfrm>
            <a:off x="628651" y="365125"/>
            <a:ext cx="5800725"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327028"/>
            <a:ext cx="7886700" cy="5850255"/>
          </a:xfrm>
        </p:spPr>
        <p:txBody>
          <a:bodyPr/>
          <a:lstStyle>
            <a:lvl2pPr>
              <a:defRPr/>
            </a:lvl2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9EF37E6-B281-466E-9543-F8B8F79D9FF9}" type="datetimeFigureOut">
              <a:rPr lang="zh-CN" altLang="en-US" smtClean="0">
                <a:solidFill>
                  <a:prstClr val="black">
                    <a:tint val="75000"/>
                  </a:prstClr>
                </a:solidFill>
              </a:rPr>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895588E4-2821-4EF4-914F-0A84477B7ED8}"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D8521868-C8F2-40B9-B664-4C377D3F4C33}" type="datetimeFigureOut">
              <a:rPr lang="zh-CN" altLang="en-US" smtClean="0">
                <a:solidFill>
                  <a:srgbClr val="DBF5F9">
                    <a:shade val="90000"/>
                  </a:srgbClr>
                </a:solidFill>
              </a:rPr>
            </a:fld>
            <a:endParaRPr lang="zh-CN" alt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zh-CN" alt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597565A2-13EA-4FE8-88E4-0805B77254E4}" type="slidenum">
              <a:rPr lang="zh-CN" altLang="en-US" smtClean="0">
                <a:solidFill>
                  <a:srgbClr val="DBF5F9">
                    <a:shade val="90000"/>
                  </a:srgbClr>
                </a:solidFill>
              </a:rPr>
            </a:fld>
            <a:endParaRPr lang="zh-CN" alt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DBF5F9">
                    <a:shade val="90000"/>
                  </a:srgbClr>
                </a:solidFill>
              </a:rPr>
            </a:fld>
            <a:endParaRPr lang="zh-CN" alt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DBF5F9">
                    <a:shade val="90000"/>
                  </a:srgbClr>
                </a:solidFill>
              </a:rPr>
            </a:fld>
            <a:endParaRPr lang="zh-CN" alt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zh-CN" alt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9"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1"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90" y="4074176"/>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9"/>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45EF6C9-C975-4594-B72D-45137B9B259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zh-CN" alt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zh-CN" alt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endParaRPr kumimoji="0" lang="zh-CN" altLang="en-US" smtClean="0"/>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a:xfrm>
            <a:off x="8077200" y="6356352"/>
            <a:ext cx="609600" cy="365125"/>
          </a:xfrm>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D8521868-C8F2-40B9-B664-4C377D3F4C33}" type="datetimeFigureOut">
              <a:rPr lang="zh-CN" altLang="en-US" smtClean="0">
                <a:solidFill>
                  <a:srgbClr val="DBF5F9">
                    <a:shade val="90000"/>
                  </a:srgbClr>
                </a:solidFill>
              </a:rPr>
            </a:fld>
            <a:endParaRPr lang="zh-CN" alt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zh-CN" alt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597565A2-13EA-4FE8-88E4-0805B77254E4}" type="slidenum">
              <a:rPr lang="zh-CN" altLang="en-US" smtClean="0">
                <a:solidFill>
                  <a:srgbClr val="DBF5F9">
                    <a:shade val="90000"/>
                  </a:srgbClr>
                </a:solidFill>
              </a:rPr>
            </a:fld>
            <a:endParaRPr lang="zh-CN" alt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DBF5F9">
                    <a:shade val="90000"/>
                  </a:srgbClr>
                </a:solidFill>
              </a:rPr>
            </a:fld>
            <a:endParaRPr lang="zh-CN" alt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DBF5F9">
                    <a:shade val="90000"/>
                  </a:srgbClr>
                </a:solidFill>
              </a:rPr>
            </a:fld>
            <a:endParaRPr lang="zh-CN" alt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45EF6C9-C975-4594-B72D-45137B9B259B}" type="slidenum">
              <a:rPr lang="zh-CN" altLang="en-US" smtClean="0"/>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zh-CN" alt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zh-CN" alt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zh-CN" alt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endParaRPr kumimoji="0" lang="zh-CN" altLang="en-US" smtClean="0"/>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a:xfrm>
            <a:off x="8077200" y="6356352"/>
            <a:ext cx="609600" cy="365125"/>
          </a:xfrm>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D8521868-C8F2-40B9-B664-4C377D3F4C33}" type="datetimeFigureOut">
              <a:rPr lang="zh-CN" altLang="en-US" smtClean="0">
                <a:solidFill>
                  <a:srgbClr val="DBF5F9">
                    <a:shade val="90000"/>
                  </a:srgbClr>
                </a:solidFill>
              </a:rPr>
            </a:fld>
            <a:endParaRPr lang="zh-CN" alt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zh-CN" alt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597565A2-13EA-4FE8-88E4-0805B77254E4}" type="slidenum">
              <a:rPr lang="zh-CN" altLang="en-US" smtClean="0">
                <a:solidFill>
                  <a:srgbClr val="DBF5F9">
                    <a:shade val="90000"/>
                  </a:srgbClr>
                </a:solidFill>
              </a:rPr>
            </a:fld>
            <a:endParaRPr lang="zh-CN" alt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DBF5F9">
                    <a:shade val="90000"/>
                  </a:srgbClr>
                </a:solidFill>
              </a:rPr>
            </a:fld>
            <a:endParaRPr lang="zh-CN" alt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DBF5F9">
                    <a:shade val="90000"/>
                  </a:srgbClr>
                </a:solidFill>
              </a:rPr>
            </a:fld>
            <a:endParaRPr lang="zh-CN" alt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77333" y="3429002"/>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45025" y="3429002"/>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45EF6C9-C975-4594-B72D-45137B9B259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zh-CN" alt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zh-CN" alt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zh-CN" alt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endParaRPr kumimoji="0" lang="zh-CN" altLang="en-US" smtClean="0"/>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5" name="Date Placeholder 4"/>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zh-CN" altLang="en-US">
              <a:solidFill>
                <a:srgbClr val="04617B">
                  <a:shade val="90000"/>
                </a:srgbClr>
              </a:solidFill>
            </a:endParaRPr>
          </a:p>
        </p:txBody>
      </p:sp>
      <p:sp>
        <p:nvSpPr>
          <p:cNvPr id="7" name="Slide Number Placeholder 6"/>
          <p:cNvSpPr>
            <a:spLocks noGrp="1"/>
          </p:cNvSpPr>
          <p:nvPr>
            <p:ph type="sldNum" sz="quarter" idx="12"/>
          </p:nvPr>
        </p:nvSpPr>
        <p:spPr>
          <a:xfrm>
            <a:off x="8077200" y="6356352"/>
            <a:ext cx="609600" cy="365125"/>
          </a:xfrm>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zh-CN"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45EF6C9-C975-4594-B72D-45137B9B259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45EF6C9-C975-4594-B72D-45137B9B259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45EF6C9-C975-4594-B72D-45137B9B259B}" type="slidenum">
              <a:rPr lang="zh-CN" altLang="en-US" smtClean="0"/>
            </a:fld>
            <a:endParaRPr lang="zh-CN" altLang="en-US"/>
          </a:p>
        </p:txBody>
      </p:sp>
      <p:sp>
        <p:nvSpPr>
          <p:cNvPr id="4" name="Text Placeholder 3"/>
          <p:cNvSpPr>
            <a:spLocks noGrp="1"/>
          </p:cNvSpPr>
          <p:nvPr>
            <p:ph type="body" sz="half" idx="2"/>
          </p:nvPr>
        </p:nvSpPr>
        <p:spPr>
          <a:xfrm>
            <a:off x="914400" y="3581402"/>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4"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C5E4B403-A997-4FC3-975D-5C0BEDC27C2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45EF6C9-C975-4594-B72D-45137B9B259B}" type="slidenum">
              <a:rPr lang="zh-CN" altLang="en-US" smtClean="0"/>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2" Type="http://schemas.openxmlformats.org/officeDocument/2006/relationships/theme" Target="../theme/theme3.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4.xml"/><Relationship Id="rId8" Type="http://schemas.openxmlformats.org/officeDocument/2006/relationships/slideLayout" Target="../slideLayouts/slideLayout43.xml"/><Relationship Id="rId7" Type="http://schemas.openxmlformats.org/officeDocument/2006/relationships/slideLayout" Target="../slideLayouts/slideLayout42.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 Id="rId3" Type="http://schemas.openxmlformats.org/officeDocument/2006/relationships/slideLayout" Target="../slideLayouts/slideLayout38.xml"/><Relationship Id="rId2" Type="http://schemas.openxmlformats.org/officeDocument/2006/relationships/slideLayout" Target="../slideLayouts/slideLayout37.xml"/><Relationship Id="rId12" Type="http://schemas.openxmlformats.org/officeDocument/2006/relationships/theme" Target="../theme/theme4.xml"/><Relationship Id="rId11" Type="http://schemas.openxmlformats.org/officeDocument/2006/relationships/slideLayout" Target="../slideLayouts/slideLayout46.xml"/><Relationship Id="rId10" Type="http://schemas.openxmlformats.org/officeDocument/2006/relationships/slideLayout" Target="../slideLayouts/slideLayout45.xml"/><Relationship Id="rId1"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5.xml"/><Relationship Id="rId8" Type="http://schemas.openxmlformats.org/officeDocument/2006/relationships/slideLayout" Target="../slideLayouts/slideLayout54.xml"/><Relationship Id="rId7" Type="http://schemas.openxmlformats.org/officeDocument/2006/relationships/slideLayout" Target="../slideLayouts/slideLayout53.xml"/><Relationship Id="rId6" Type="http://schemas.openxmlformats.org/officeDocument/2006/relationships/slideLayout" Target="../slideLayouts/slideLayout52.xml"/><Relationship Id="rId5" Type="http://schemas.openxmlformats.org/officeDocument/2006/relationships/slideLayout" Target="../slideLayouts/slideLayout51.xml"/><Relationship Id="rId4" Type="http://schemas.openxmlformats.org/officeDocument/2006/relationships/slideLayout" Target="../slideLayouts/slideLayout50.xml"/><Relationship Id="rId3" Type="http://schemas.openxmlformats.org/officeDocument/2006/relationships/slideLayout" Target="../slideLayouts/slideLayout49.xml"/><Relationship Id="rId2" Type="http://schemas.openxmlformats.org/officeDocument/2006/relationships/slideLayout" Target="../slideLayouts/slideLayout48.xml"/><Relationship Id="rId13" Type="http://schemas.openxmlformats.org/officeDocument/2006/relationships/theme" Target="../theme/theme5.xml"/><Relationship Id="rId12" Type="http://schemas.openxmlformats.org/officeDocument/2006/relationships/slideLayout" Target="../slideLayouts/slideLayout58.xml"/><Relationship Id="rId11" Type="http://schemas.openxmlformats.org/officeDocument/2006/relationships/slideLayout" Target="../slideLayouts/slideLayout57.xml"/><Relationship Id="rId10" Type="http://schemas.openxmlformats.org/officeDocument/2006/relationships/slideLayout" Target="../slideLayouts/slideLayout56.xml"/><Relationship Id="rId1"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6"/>
            <a:ext cx="3786690" cy="365125"/>
          </a:xfrm>
          <a:prstGeom prst="rect">
            <a:avLst/>
          </a:prstGeom>
        </p:spPr>
        <p:txBody>
          <a:bodyPr vert="horz" lIns="91440" tIns="45720" rIns="91440" bIns="45720" rtlCol="0" anchor="ctr"/>
          <a:lstStyle>
            <a:lvl1pPr algn="r">
              <a:defRPr sz="1000">
                <a:solidFill>
                  <a:schemeClr val="tx2"/>
                </a:solidFill>
              </a:defRPr>
            </a:lvl1pPr>
          </a:lstStyle>
          <a:p>
            <a:fld id="{C5E4B403-A997-4FC3-975D-5C0BEDC27C27}" type="datetimeFigureOut">
              <a:rPr lang="zh-CN" altLang="en-US" smtClean="0"/>
            </a:fld>
            <a:endParaRPr lang="zh-CN" altLang="en-US"/>
          </a:p>
        </p:txBody>
      </p:sp>
      <p:sp>
        <p:nvSpPr>
          <p:cNvPr id="5" name="Footer Placeholder 4"/>
          <p:cNvSpPr>
            <a:spLocks noGrp="1"/>
          </p:cNvSpPr>
          <p:nvPr>
            <p:ph type="ftr" sz="quarter" idx="3"/>
          </p:nvPr>
        </p:nvSpPr>
        <p:spPr>
          <a:xfrm>
            <a:off x="193639" y="6250166"/>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9" y="6250165"/>
            <a:ext cx="1161826" cy="365125"/>
          </a:xfrm>
          <a:prstGeom prst="rect">
            <a:avLst/>
          </a:prstGeom>
        </p:spPr>
        <p:txBody>
          <a:bodyPr vert="horz" lIns="91440" tIns="45720" rIns="91440" bIns="45720" rtlCol="0" anchor="ctr"/>
          <a:lstStyle>
            <a:lvl1pPr algn="ctr">
              <a:defRPr sz="1000">
                <a:solidFill>
                  <a:schemeClr val="tx2"/>
                </a:solidFill>
              </a:defRPr>
            </a:lvl1pPr>
          </a:lstStyle>
          <a:p>
            <a:fld id="{D45EF6C9-C975-4594-B72D-45137B9B259B}" type="slidenum">
              <a:rPr lang="zh-CN" altLang="en-US" smtClean="0"/>
            </a:fld>
            <a:endParaRPr lang="zh-CN" altLang="en-US"/>
          </a:p>
        </p:txBody>
      </p:sp>
      <p:sp>
        <p:nvSpPr>
          <p:cNvPr id="3" name="Text Placeholder 2"/>
          <p:cNvSpPr>
            <a:spLocks noGrp="1"/>
          </p:cNvSpPr>
          <p:nvPr>
            <p:ph type="body" idx="1"/>
          </p:nvPr>
        </p:nvSpPr>
        <p:spPr>
          <a:xfrm>
            <a:off x="872068"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8"/>
            <a:ext cx="7886700" cy="1325563"/>
          </a:xfrm>
          <a:prstGeom prst="rect">
            <a:avLst/>
          </a:prstGeom>
          <a:effectLst>
            <a:outerShdw blurRad="88900" dist="101600" dir="5400000" algn="ctr" rotWithShape="0">
              <a:srgbClr val="000000">
                <a:alpha val="2000"/>
              </a:srgbClr>
            </a:outerShdw>
          </a:effectLst>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latin typeface="微软雅黑 Light" panose="020B0502040204020203" charset="-122"/>
                <a:ea typeface="微软雅黑 Light" panose="020B0502040204020203" charset="-122"/>
              </a:defRPr>
            </a:lvl1p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latin typeface="微软雅黑 Light" panose="020B0502040204020203" charset="-122"/>
                <a:ea typeface="微软雅黑 Light" panose="020B0502040204020203" charset="-122"/>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latin typeface="微软雅黑 Light" panose="020B0502040204020203" charset="-122"/>
                <a:ea typeface="微软雅黑 Light" panose="020B0502040204020203" charset="-122"/>
              </a:defRPr>
            </a:lvl1p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txStyles>
    <p:titleStyle>
      <a:lvl1pPr algn="l" defTabSz="914400" rtl="0" eaLnBrk="1" latinLnBrk="0" hangingPunct="1">
        <a:lnSpc>
          <a:spcPct val="90000"/>
        </a:lnSpc>
        <a:spcBef>
          <a:spcPct val="0"/>
        </a:spcBef>
        <a:buNone/>
        <a:defRPr sz="4000" kern="1200">
          <a:solidFill>
            <a:srgbClr val="202020"/>
          </a:solidFill>
          <a:effectLst>
            <a:outerShdw blurRad="50800" dist="38100" dir="5400000" algn="t" rotWithShape="0">
              <a:prstClr val="black">
                <a:alpha val="20000"/>
              </a:prstClr>
            </a:outerShdw>
          </a:effectLst>
          <a:latin typeface="微软雅黑" panose="020B0503020204020204" charset="-122"/>
          <a:ea typeface="微软雅黑" panose="020B0503020204020204" charset="-122"/>
          <a:cs typeface="+mj-cs"/>
        </a:defRPr>
      </a:lvl1pPr>
    </p:titleStyle>
    <p:bodyStyle>
      <a:lvl1pPr marL="228600" indent="-228600" algn="l" defTabSz="914400" rtl="0" eaLnBrk="1" latinLnBrk="0" hangingPunct="1">
        <a:lnSpc>
          <a:spcPct val="120000"/>
        </a:lnSpc>
        <a:spcBef>
          <a:spcPts val="1000"/>
        </a:spcBef>
        <a:buSzPct val="75000"/>
        <a:buFont typeface="Arial" panose="020B0604020202020204" pitchFamily="34" charset="0"/>
        <a:buChar char="•"/>
        <a:defRPr sz="2800" kern="1200">
          <a:solidFill>
            <a:schemeClr val="tx1">
              <a:lumMod val="85000"/>
              <a:lumOff val="15000"/>
            </a:schemeClr>
          </a:solidFill>
          <a:latin typeface="微软雅黑" panose="020B0503020204020204" charset="-122"/>
          <a:ea typeface="微软雅黑" panose="020B0503020204020204" charset="-122"/>
          <a:cs typeface="+mn-cs"/>
        </a:defRPr>
      </a:lvl1pPr>
      <a:lvl2pPr marL="575945" indent="-228600" algn="l" defTabSz="914400" rtl="0" eaLnBrk="1" fontAlgn="auto" latinLnBrk="0" hangingPunct="1">
        <a:lnSpc>
          <a:spcPct val="120000"/>
        </a:lnSpc>
        <a:spcBef>
          <a:spcPts val="500"/>
        </a:spcBef>
        <a:buSzPct val="75000"/>
        <a:buFont typeface="Arial" panose="020B0604020202020204" pitchFamily="34" charset="0"/>
        <a:buChar char="•"/>
        <a:defRPr sz="2200" kern="1200">
          <a:solidFill>
            <a:schemeClr val="tx1">
              <a:lumMod val="75000"/>
              <a:lumOff val="25000"/>
            </a:schemeClr>
          </a:solidFill>
          <a:latin typeface="微软雅黑" panose="020B0503020204020204" charset="-122"/>
          <a:ea typeface="微软雅黑" panose="020B0503020204020204" charset="-122"/>
          <a:cs typeface="+mn-cs"/>
        </a:defRPr>
      </a:lvl2pPr>
      <a:lvl3pPr marL="1007745" indent="-228600" algn="l" defTabSz="914400" rtl="0" eaLnBrk="1" fontAlgn="auto" latinLnBrk="0" hangingPunct="1">
        <a:lnSpc>
          <a:spcPct val="120000"/>
        </a:lnSpc>
        <a:spcBef>
          <a:spcPts val="500"/>
        </a:spcBef>
        <a:buSzPct val="75000"/>
        <a:buFont typeface="Arial" panose="020B0604020202020204" pitchFamily="34" charset="0"/>
        <a:buChar char="‒"/>
        <a:defRPr sz="2000" kern="1200">
          <a:solidFill>
            <a:schemeClr val="tx1">
              <a:lumMod val="65000"/>
              <a:lumOff val="35000"/>
            </a:schemeClr>
          </a:solidFill>
          <a:latin typeface="微软雅黑" panose="020B0503020204020204" charset="-122"/>
          <a:ea typeface="微软雅黑" panose="020B0503020204020204" charset="-122"/>
          <a:cs typeface="+mn-cs"/>
        </a:defRPr>
      </a:lvl3pPr>
      <a:lvl4pPr marL="1511935" indent="-228600" algn="l" defTabSz="914400" rtl="0" eaLnBrk="1" fontAlgn="auto" latinLnBrk="0" hangingPunct="1">
        <a:lnSpc>
          <a:spcPct val="100000"/>
        </a:lnSpc>
        <a:spcBef>
          <a:spcPts val="500"/>
        </a:spcBef>
        <a:buSzPct val="75000"/>
        <a:buFont typeface="Arial" panose="020B0604020202020204" pitchFamily="34" charset="0"/>
        <a:buChar char="˃"/>
        <a:defRPr sz="1800" kern="1200">
          <a:solidFill>
            <a:schemeClr val="tx1">
              <a:lumMod val="50000"/>
              <a:lumOff val="50000"/>
            </a:schemeClr>
          </a:solidFill>
          <a:latin typeface="微软雅黑" panose="020B0503020204020204" charset="-122"/>
          <a:ea typeface="微软雅黑" panose="020B0503020204020204" charset="-122"/>
          <a:cs typeface="+mn-cs"/>
        </a:defRPr>
      </a:lvl4pPr>
      <a:lvl5pPr marL="1943735" indent="-228600" algn="l" defTabSz="914400" rtl="0" eaLnBrk="1" fontAlgn="auto" latinLnBrk="0" hangingPunct="1">
        <a:lnSpc>
          <a:spcPct val="90000"/>
        </a:lnSpc>
        <a:spcBef>
          <a:spcPts val="500"/>
        </a:spcBef>
        <a:buSzPct val="75000"/>
        <a:buFont typeface="Arial" panose="020B0604020202020204" pitchFamily="34" charset="0"/>
        <a:buChar char="˃"/>
        <a:defRPr sz="1800" kern="1200">
          <a:solidFill>
            <a:schemeClr val="tx1">
              <a:lumMod val="50000"/>
              <a:lumOff val="50000"/>
            </a:schemeClr>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solidFill>
                <a:srgbClr val="04617B">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solidFill>
                <a:srgbClr val="04617B">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521868-C8F2-40B9-B664-4C377D3F4C33}" type="datetimeFigureOut">
              <a:rPr lang="zh-CN" altLang="en-US" smtClean="0">
                <a:solidFill>
                  <a:srgbClr val="04617B">
                    <a:shade val="90000"/>
                  </a:srgbClr>
                </a:solidFill>
              </a:rPr>
            </a:fld>
            <a:endParaRPr lang="zh-CN" altLang="en-US">
              <a:solidFill>
                <a:srgbClr val="04617B">
                  <a:shade val="90000"/>
                </a:srgbClr>
              </a:solidFill>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solidFill>
                <a:srgbClr val="04617B">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7565A2-13EA-4FE8-88E4-0805B77254E4}" type="slidenum">
              <a:rPr lang="zh-CN" altLang="en-US" smtClean="0">
                <a:solidFill>
                  <a:srgbClr val="04617B">
                    <a:shade val="90000"/>
                  </a:srgbClr>
                </a:solidFill>
              </a:rPr>
            </a:fld>
            <a:endParaRPr lang="zh-CN" alt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7.xml"/><Relationship Id="rId1"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7.xml"/><Relationship Id="rId1"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image" Target="../media/image15.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image" Target="../media/image3.png"/><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image" Target="../media/image4.png"/><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image" Target="../media/image5.png"/><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23850" y="1847215"/>
            <a:ext cx="8229600" cy="1657985"/>
          </a:xfrm>
        </p:spPr>
        <p:txBody>
          <a:bodyPr>
            <a:noAutofit/>
          </a:bodyPr>
          <a:lstStyle/>
          <a:p>
            <a:pPr algn="ctr"/>
            <a:r>
              <a:rPr lang="zh-CN" altLang="en-US" sz="8000" dirty="0"/>
              <a:t>学前儿童艺术教育音乐导学方案</a:t>
            </a:r>
            <a:endParaRPr lang="zh-CN" altLang="en-US" sz="8000" dirty="0"/>
          </a:p>
        </p:txBody>
      </p:sp>
      <p:sp>
        <p:nvSpPr>
          <p:cNvPr id="3" name="内容占位符 2"/>
          <p:cNvSpPr>
            <a:spLocks noGrp="1"/>
          </p:cNvSpPr>
          <p:nvPr>
            <p:ph idx="1"/>
          </p:nvPr>
        </p:nvSpPr>
        <p:spPr/>
        <p:txBody>
          <a:bodyPr>
            <a:normAutofit/>
          </a:bodyPr>
          <a:lstStyle/>
          <a:p>
            <a:endParaRPr lang="en-US" altLang="zh-CN" dirty="0" smtClean="0"/>
          </a:p>
          <a:p>
            <a:endParaRPr lang="en-US" altLang="zh-CN" dirty="0" smtClean="0"/>
          </a:p>
          <a:p>
            <a:endParaRPr lang="en-US" altLang="zh-CN" dirty="0" smtClean="0"/>
          </a:p>
          <a:p>
            <a:endParaRPr lang="zh-CN" altLang="en-US" dirty="0"/>
          </a:p>
          <a:p>
            <a:endParaRPr lang="zh-CN" altLang="en-US" dirty="0"/>
          </a:p>
          <a:p>
            <a:pPr marL="0" indent="0">
              <a:buNone/>
            </a:pPr>
            <a:r>
              <a:rPr lang="en-US" altLang="zh-CN" dirty="0"/>
              <a:t>                                                        </a:t>
            </a:r>
            <a:r>
              <a:rPr lang="zh-CN" altLang="en-US" sz="6600" dirty="0">
                <a:solidFill>
                  <a:schemeClr val="accent1">
                    <a:lumMod val="60000"/>
                    <a:lumOff val="40000"/>
                  </a:schemeClr>
                </a:solidFill>
              </a:rPr>
              <a:t>张琼尹</a:t>
            </a:r>
            <a:endParaRPr lang="zh-CN" altLang="en-US" sz="6600"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2" name="图片 1"/>
          <p:cNvPicPr/>
          <p:nvPr/>
        </p:nvPicPr>
        <p:blipFill>
          <a:blip r:embed="rId1"/>
          <a:srcRect/>
          <a:stretch>
            <a:fillRect/>
          </a:stretch>
        </p:blipFill>
        <p:spPr bwMode="auto">
          <a:xfrm>
            <a:off x="0" y="1428736"/>
            <a:ext cx="9144000" cy="514488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2" name="图片 1"/>
          <p:cNvPicPr/>
          <p:nvPr/>
        </p:nvPicPr>
        <p:blipFill>
          <a:blip r:embed="rId1"/>
          <a:srcRect/>
          <a:stretch>
            <a:fillRect/>
          </a:stretch>
        </p:blipFill>
        <p:spPr bwMode="auto">
          <a:xfrm>
            <a:off x="0" y="1571612"/>
            <a:ext cx="9144000" cy="528638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ctr"/>
            <a:r>
              <a:rPr lang="zh-CN" altLang="en-US" sz="4400" dirty="0" smtClean="0">
                <a:solidFill>
                  <a:srgbClr val="FF0000"/>
                </a:solidFill>
                <a:latin typeface="+mj-ea"/>
              </a:rPr>
              <a:t>完成学习行为表现：点击学习行为表现</a:t>
            </a:r>
            <a:r>
              <a:rPr lang="en-US" altLang="zh-CN" sz="4400" dirty="0" smtClean="0">
                <a:solidFill>
                  <a:srgbClr val="FF0000"/>
                </a:solidFill>
                <a:latin typeface="+mj-ea"/>
              </a:rPr>
              <a:t>――</a:t>
            </a:r>
            <a:r>
              <a:rPr lang="zh-CN" altLang="en-US" sz="4400" dirty="0" smtClean="0">
                <a:solidFill>
                  <a:srgbClr val="FF0000"/>
                </a:solidFill>
                <a:latin typeface="+mj-ea"/>
              </a:rPr>
              <a:t>点击添加作业</a:t>
            </a:r>
            <a:r>
              <a:rPr lang="en-US" altLang="zh-CN" sz="4400" dirty="0" smtClean="0">
                <a:solidFill>
                  <a:srgbClr val="FF0000"/>
                </a:solidFill>
                <a:latin typeface="+mj-ea"/>
              </a:rPr>
              <a:t>――</a:t>
            </a:r>
            <a:r>
              <a:rPr lang="zh-CN" altLang="en-US" sz="4400" dirty="0" smtClean="0">
                <a:solidFill>
                  <a:srgbClr val="FF0000"/>
                </a:solidFill>
                <a:latin typeface="+mj-ea"/>
              </a:rPr>
              <a:t>添加作业并保存</a:t>
            </a:r>
            <a:endParaRPr lang="zh-CN" altLang="en-US" sz="4400" dirty="0">
              <a:solidFill>
                <a:srgbClr val="FF0000"/>
              </a:solidFill>
              <a:latin typeface="+mj-ea"/>
            </a:endParaRPr>
          </a:p>
        </p:txBody>
      </p:sp>
      <p:pic>
        <p:nvPicPr>
          <p:cNvPr id="109570" name="Picture 2"/>
          <p:cNvPicPr>
            <a:picLocks noChangeAspect="1" noChangeArrowheads="1"/>
          </p:cNvPicPr>
          <p:nvPr/>
        </p:nvPicPr>
        <p:blipFill>
          <a:blip r:embed="rId1"/>
          <a:srcRect/>
          <a:stretch>
            <a:fillRect/>
          </a:stretch>
        </p:blipFill>
        <p:spPr bwMode="auto">
          <a:xfrm>
            <a:off x="0" y="1785926"/>
            <a:ext cx="885825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ctr"/>
            <a:r>
              <a:rPr lang="zh-CN" altLang="en-US" sz="4400" dirty="0" smtClean="0">
                <a:solidFill>
                  <a:srgbClr val="FF0000"/>
                </a:solidFill>
                <a:latin typeface="+mj-ea"/>
              </a:rPr>
              <a:t>完成学习行为表现：点击学习行为表现</a:t>
            </a:r>
            <a:r>
              <a:rPr lang="en-US" altLang="zh-CN" sz="4400" dirty="0" smtClean="0">
                <a:solidFill>
                  <a:srgbClr val="FF0000"/>
                </a:solidFill>
                <a:latin typeface="+mj-ea"/>
              </a:rPr>
              <a:t>――</a:t>
            </a:r>
            <a:r>
              <a:rPr lang="zh-CN" altLang="en-US" sz="4400" dirty="0" smtClean="0">
                <a:solidFill>
                  <a:srgbClr val="FF0000"/>
                </a:solidFill>
                <a:latin typeface="+mj-ea"/>
              </a:rPr>
              <a:t>点击添加作业</a:t>
            </a:r>
            <a:r>
              <a:rPr lang="en-US" altLang="zh-CN" sz="4400" dirty="0" smtClean="0">
                <a:solidFill>
                  <a:srgbClr val="FF0000"/>
                </a:solidFill>
                <a:latin typeface="+mj-ea"/>
              </a:rPr>
              <a:t>――</a:t>
            </a:r>
            <a:r>
              <a:rPr lang="zh-CN" altLang="en-US" sz="4400" dirty="0" smtClean="0">
                <a:solidFill>
                  <a:srgbClr val="FF0000"/>
                </a:solidFill>
                <a:latin typeface="+mj-ea"/>
              </a:rPr>
              <a:t>添加作业并保存</a:t>
            </a:r>
            <a:endParaRPr lang="zh-CN" altLang="en-US" sz="4400" dirty="0">
              <a:solidFill>
                <a:srgbClr val="FF0000"/>
              </a:solidFill>
              <a:latin typeface="+mj-ea"/>
            </a:endParaRPr>
          </a:p>
        </p:txBody>
      </p:sp>
      <p:pic>
        <p:nvPicPr>
          <p:cNvPr id="110594" name="Picture 2"/>
          <p:cNvPicPr>
            <a:picLocks noChangeAspect="1" noChangeArrowheads="1"/>
          </p:cNvPicPr>
          <p:nvPr/>
        </p:nvPicPr>
        <p:blipFill>
          <a:blip r:embed="rId1"/>
          <a:srcRect/>
          <a:stretch>
            <a:fillRect/>
          </a:stretch>
        </p:blipFill>
        <p:spPr bwMode="auto">
          <a:xfrm>
            <a:off x="1000100" y="2786058"/>
            <a:ext cx="6286500" cy="354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ctr"/>
            <a:r>
              <a:rPr lang="zh-CN" altLang="en-US" sz="4400" dirty="0" smtClean="0">
                <a:solidFill>
                  <a:srgbClr val="FF0000"/>
                </a:solidFill>
                <a:latin typeface="+mj-ea"/>
              </a:rPr>
              <a:t>完成学习行为表现：点击学习行为表现</a:t>
            </a:r>
            <a:r>
              <a:rPr lang="en-US" altLang="zh-CN" sz="4400" dirty="0" smtClean="0">
                <a:solidFill>
                  <a:srgbClr val="FF0000"/>
                </a:solidFill>
                <a:latin typeface="+mj-ea"/>
              </a:rPr>
              <a:t>――</a:t>
            </a:r>
            <a:r>
              <a:rPr lang="zh-CN" altLang="en-US" sz="4400" dirty="0" smtClean="0">
                <a:solidFill>
                  <a:srgbClr val="FF0000"/>
                </a:solidFill>
                <a:latin typeface="+mj-ea"/>
              </a:rPr>
              <a:t>点击添加作业</a:t>
            </a:r>
            <a:r>
              <a:rPr lang="en-US" altLang="zh-CN" sz="4400" dirty="0" smtClean="0">
                <a:solidFill>
                  <a:srgbClr val="FF0000"/>
                </a:solidFill>
                <a:latin typeface="+mj-ea"/>
              </a:rPr>
              <a:t>――</a:t>
            </a:r>
            <a:r>
              <a:rPr lang="zh-CN" altLang="en-US" sz="4400" dirty="0" smtClean="0">
                <a:solidFill>
                  <a:srgbClr val="FF0000"/>
                </a:solidFill>
                <a:latin typeface="+mj-ea"/>
              </a:rPr>
              <a:t>添加作业并保存</a:t>
            </a:r>
            <a:endParaRPr lang="zh-CN" altLang="en-US" sz="4400" dirty="0">
              <a:solidFill>
                <a:srgbClr val="FF0000"/>
              </a:solidFill>
              <a:latin typeface="+mj-ea"/>
            </a:endParaRPr>
          </a:p>
        </p:txBody>
      </p:sp>
      <p:pic>
        <p:nvPicPr>
          <p:cNvPr id="111618" name="Picture 2"/>
          <p:cNvPicPr>
            <a:picLocks noChangeAspect="1" noChangeArrowheads="1"/>
          </p:cNvPicPr>
          <p:nvPr/>
        </p:nvPicPr>
        <p:blipFill>
          <a:blip r:embed="rId1"/>
          <a:srcRect/>
          <a:stretch>
            <a:fillRect/>
          </a:stretch>
        </p:blipFill>
        <p:spPr bwMode="auto">
          <a:xfrm>
            <a:off x="571472" y="2928934"/>
            <a:ext cx="7715250" cy="316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标题 1"/>
          <p:cNvSpPr>
            <a:spLocks noGrp="1"/>
          </p:cNvSpPr>
          <p:nvPr>
            <p:ph type="ctrTitle"/>
          </p:nvPr>
        </p:nvSpPr>
        <p:spPr bwMode="auto">
          <a:noFill/>
          <a:ln>
            <a:miter lim="800000"/>
          </a:ln>
        </p:spPr>
        <p:txBody>
          <a:bodyPr vert="horz" wrap="square" lIns="91440" tIns="45720" rIns="91440" bIns="45720" numCol="1" anchor="t" anchorCtr="0" compatLnSpc="1"/>
          <a:lstStyle/>
          <a:p>
            <a:endParaRPr lang="zh-CN" altLang="en-US" dirty="0" smtClean="0"/>
          </a:p>
        </p:txBody>
      </p:sp>
      <p:sp>
        <p:nvSpPr>
          <p:cNvPr id="48131" name="副标题 2"/>
          <p:cNvSpPr>
            <a:spLocks noGrp="1"/>
          </p:cNvSpPr>
          <p:nvPr>
            <p:ph type="subTitle" idx="1"/>
          </p:nvPr>
        </p:nvSpPr>
        <p:spPr bwMode="auto">
          <a:noFill/>
          <a:ln>
            <a:miter lim="800000"/>
          </a:ln>
        </p:spPr>
        <p:txBody>
          <a:bodyPr vert="horz" wrap="square" lIns="91440" tIns="45720" rIns="91440" bIns="45720" numCol="1" anchor="t" anchorCtr="0" compatLnSpc="1"/>
          <a:lstStyle/>
          <a:p>
            <a:endParaRPr lang="zh-CN" altLang="en-US" dirty="0" smtClean="0"/>
          </a:p>
        </p:txBody>
      </p:sp>
      <p:sp>
        <p:nvSpPr>
          <p:cNvPr id="6" name="标题 1"/>
          <p:cNvSpPr txBox="1"/>
          <p:nvPr/>
        </p:nvSpPr>
        <p:spPr>
          <a:xfrm>
            <a:off x="457200" y="404664"/>
            <a:ext cx="8229600" cy="93610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6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论坛发帖方法</a:t>
            </a:r>
            <a:endParaRPr kumimoji="0" lang="zh-CN" altLang="en-US" sz="6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7" name="图片 6"/>
          <p:cNvPicPr/>
          <p:nvPr/>
        </p:nvPicPr>
        <p:blipFill>
          <a:blip r:embed="rId1"/>
          <a:srcRect/>
          <a:stretch>
            <a:fillRect/>
          </a:stretch>
        </p:blipFill>
        <p:spPr bwMode="auto">
          <a:xfrm>
            <a:off x="0" y="1428736"/>
            <a:ext cx="9001156" cy="54292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标题 1"/>
          <p:cNvSpPr>
            <a:spLocks noGrp="1"/>
          </p:cNvSpPr>
          <p:nvPr>
            <p:ph type="ctrTitle"/>
          </p:nvPr>
        </p:nvSpPr>
        <p:spPr bwMode="auto">
          <a:noFill/>
          <a:ln>
            <a:miter lim="800000"/>
          </a:ln>
        </p:spPr>
        <p:txBody>
          <a:bodyPr vert="horz" wrap="square" lIns="91440" tIns="45720" rIns="91440" bIns="45720" numCol="1" anchor="t" anchorCtr="0" compatLnSpc="1"/>
          <a:lstStyle/>
          <a:p>
            <a:endParaRPr lang="zh-CN" altLang="en-US" dirty="0" smtClean="0"/>
          </a:p>
        </p:txBody>
      </p:sp>
      <p:sp>
        <p:nvSpPr>
          <p:cNvPr id="49155" name="副标题 2"/>
          <p:cNvSpPr>
            <a:spLocks noGrp="1"/>
          </p:cNvSpPr>
          <p:nvPr>
            <p:ph type="subTitle" idx="1"/>
          </p:nvPr>
        </p:nvSpPr>
        <p:spPr bwMode="auto">
          <a:noFill/>
          <a:ln>
            <a:miter lim="800000"/>
          </a:ln>
        </p:spPr>
        <p:txBody>
          <a:bodyPr vert="horz" wrap="square" lIns="91440" tIns="45720" rIns="91440" bIns="45720" numCol="1" anchor="t" anchorCtr="0" compatLnSpc="1"/>
          <a:lstStyle/>
          <a:p>
            <a:endParaRPr lang="zh-CN" altLang="en-US" dirty="0" smtClean="0"/>
          </a:p>
        </p:txBody>
      </p:sp>
      <p:sp>
        <p:nvSpPr>
          <p:cNvPr id="5" name="标题 1"/>
          <p:cNvSpPr txBox="1"/>
          <p:nvPr/>
        </p:nvSpPr>
        <p:spPr>
          <a:xfrm>
            <a:off x="457200" y="404664"/>
            <a:ext cx="8229600" cy="93610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6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论坛发帖方法</a:t>
            </a:r>
            <a:endParaRPr kumimoji="0" lang="zh-CN" altLang="en-US" sz="6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6" name="图片 5"/>
          <p:cNvPicPr/>
          <p:nvPr/>
        </p:nvPicPr>
        <p:blipFill>
          <a:blip r:embed="rId1"/>
          <a:srcRect/>
          <a:stretch>
            <a:fillRect/>
          </a:stretch>
        </p:blipFill>
        <p:spPr bwMode="auto">
          <a:xfrm>
            <a:off x="0" y="1357298"/>
            <a:ext cx="9144000" cy="5500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p:nvPr/>
        </p:nvPicPr>
        <p:blipFill>
          <a:blip r:embed="rId1"/>
          <a:srcRect/>
          <a:stretch>
            <a:fillRect/>
          </a:stretch>
        </p:blipFill>
        <p:spPr bwMode="auto">
          <a:xfrm>
            <a:off x="0" y="2214554"/>
            <a:ext cx="9001156" cy="4464703"/>
          </a:xfrm>
          <a:prstGeom prst="rect">
            <a:avLst/>
          </a:prstGeom>
          <a:noFill/>
          <a:ln w="9525">
            <a:noFill/>
            <a:miter lim="800000"/>
            <a:headEnd/>
            <a:tailEnd/>
          </a:ln>
        </p:spPr>
      </p:pic>
      <p:sp>
        <p:nvSpPr>
          <p:cNvPr id="3" name="标题 1"/>
          <p:cNvSpPr txBox="1"/>
          <p:nvPr/>
        </p:nvSpPr>
        <p:spPr>
          <a:xfrm>
            <a:off x="428596" y="857232"/>
            <a:ext cx="8229600" cy="93610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6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论坛发帖方法</a:t>
            </a:r>
            <a:endParaRPr kumimoji="0" lang="zh-CN" altLang="en-US" sz="6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pic>
        <p:nvPicPr>
          <p:cNvPr id="4" name="Picture 2"/>
          <p:cNvPicPr>
            <a:picLocks noChangeAspect="1" noChangeArrowheads="1"/>
          </p:cNvPicPr>
          <p:nvPr/>
        </p:nvPicPr>
        <p:blipFill>
          <a:blip r:embed="rId1"/>
          <a:srcRect/>
          <a:stretch>
            <a:fillRect/>
          </a:stretch>
        </p:blipFill>
        <p:spPr bwMode="auto">
          <a:xfrm>
            <a:off x="0" y="1357298"/>
            <a:ext cx="8858280" cy="5500702"/>
          </a:xfrm>
          <a:prstGeom prst="rect">
            <a:avLst/>
          </a:prstGeom>
          <a:noFill/>
          <a:ln w="9525">
            <a:noFill/>
            <a:miter lim="800000"/>
            <a:headEnd/>
            <a:tailEnd/>
          </a:ln>
          <a:effectLst/>
        </p:spPr>
      </p:pic>
      <p:sp>
        <p:nvSpPr>
          <p:cNvPr id="5" name="标题 1"/>
          <p:cNvSpPr txBox="1">
            <a:spLocks noGrp="1"/>
          </p:cNvSpPr>
          <p:nvPr>
            <p:ph type="title"/>
          </p:nvPr>
        </p:nvSpPr>
        <p:spPr>
          <a:xfrm>
            <a:off x="500034" y="357166"/>
            <a:ext cx="8229600" cy="1143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6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论坛发帖方法</a:t>
            </a:r>
            <a:r>
              <a:rPr kumimoji="0" lang="zh-CN" altLang="en-US" sz="32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（最少发</a:t>
            </a:r>
            <a:r>
              <a:rPr kumimoji="0" lang="en-US" altLang="zh-CN" sz="32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10</a:t>
            </a:r>
            <a:r>
              <a:rPr lang="zh-CN" altLang="en-US" sz="3200" b="1" dirty="0" smtClean="0">
                <a:solidFill>
                  <a:schemeClr val="accent3">
                    <a:tint val="90000"/>
                    <a:satMod val="120000"/>
                  </a:schemeClr>
                </a:solidFill>
                <a:effectLst>
                  <a:outerShdw blurRad="38100" dist="25400" dir="5400000" algn="tl" rotWithShape="0">
                    <a:srgbClr val="000000">
                      <a:alpha val="43000"/>
                    </a:srgbClr>
                  </a:outerShdw>
                </a:effectLst>
              </a:rPr>
              <a:t>条）</a:t>
            </a:r>
            <a:endParaRPr kumimoji="0" lang="zh-CN" altLang="en-US" sz="32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85728"/>
            <a:ext cx="8229600" cy="1143000"/>
          </a:xfrm>
        </p:spPr>
        <p:txBody>
          <a:bodyPr>
            <a:normAutofit/>
          </a:bodyPr>
          <a:lstStyle/>
          <a:p>
            <a:pPr algn="ctr"/>
            <a:r>
              <a:rPr lang="zh-CN" altLang="en-US" sz="6000" b="1" dirty="0"/>
              <a:t>考核方式</a:t>
            </a:r>
            <a:endParaRPr lang="zh-CN" altLang="en-US" sz="6000" b="1" dirty="0"/>
          </a:p>
        </p:txBody>
      </p:sp>
      <p:sp>
        <p:nvSpPr>
          <p:cNvPr id="3" name="内容占位符 2"/>
          <p:cNvSpPr>
            <a:spLocks noGrp="1"/>
          </p:cNvSpPr>
          <p:nvPr>
            <p:ph idx="1"/>
          </p:nvPr>
        </p:nvSpPr>
        <p:spPr>
          <a:xfrm>
            <a:off x="457200" y="2276872"/>
            <a:ext cx="8229600" cy="4047728"/>
          </a:xfrm>
        </p:spPr>
        <p:txBody>
          <a:bodyPr>
            <a:normAutofit/>
          </a:bodyPr>
          <a:lstStyle/>
          <a:p>
            <a:pPr marL="0" indent="0">
              <a:buNone/>
            </a:pPr>
            <a:r>
              <a:rPr lang="zh-CN" altLang="en-US" sz="3200" dirty="0" smtClean="0"/>
              <a:t>        </a:t>
            </a:r>
            <a:endParaRPr lang="zh-CN" altLang="en-US" dirty="0"/>
          </a:p>
        </p:txBody>
      </p:sp>
      <p:sp>
        <p:nvSpPr>
          <p:cNvPr id="4" name="文本框 3"/>
          <p:cNvSpPr txBox="1"/>
          <p:nvPr/>
        </p:nvSpPr>
        <p:spPr>
          <a:xfrm>
            <a:off x="899795" y="1856740"/>
            <a:ext cx="7578090" cy="4467860"/>
          </a:xfrm>
          <a:prstGeom prst="rect">
            <a:avLst/>
          </a:prstGeom>
          <a:noFill/>
        </p:spPr>
        <p:txBody>
          <a:bodyPr wrap="square" rtlCol="0" anchor="t">
            <a:noAutofit/>
          </a:bodyPr>
          <a:p>
            <a:r>
              <a:rPr lang="zh-CN" altLang="en-US"/>
              <a:t>本课程考核实行“双及格”的要求，即终结性考试成绩和综合成绩须同时及格，方可获得本课程相应学分。课程成绩统一采用百分制计分，课程总成绩由各类型的形成性考核作业成绩</a:t>
            </a:r>
            <a:endParaRPr lang="zh-CN" altLang="en-US"/>
          </a:p>
          <a:p>
            <a:r>
              <a:rPr lang="zh-CN" altLang="en-US"/>
              <a:t>和终结性成绩构成，形成性考核占50%，要求学习者边学习边进行考核，重在考察学习过程中对基础知识的理解和活动设计能力的形成情况；终结性考试占50%，在学期末进行考试，重点考察学习者对课程知识体系的总体掌握情况以及综合运用所学知识的能力。（一）形成性考核基本说明形成性考核原则上采用在线形式完成，确因地区硬件或网络条件等原因需要纸质完成的，请学员及时下载形成性考核内容，认真完成，辅导教师及时批改。形成性考核共包括三项内容，分别是观看教学视频、撰写教育活动方案（主观题）和小测验（客观题）。其中观看教学视频占总成绩的20%（每学完两个视频得1分，学完40个视频得20分，共44个视频），活动方案撰写占40%，小测验占40%。观看教学视频由系统根据学生完成情况自动评定，主观题需要教师手动评阅，客观题由系统自动评阅</a:t>
            </a:r>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ctr"/>
            <a:r>
              <a:rPr lang="zh-CN" altLang="en-US" sz="8000" dirty="0" smtClean="0"/>
              <a:t>目     录</a:t>
            </a:r>
            <a:endParaRPr lang="zh-CN" altLang="en-US" sz="8000" dirty="0"/>
          </a:p>
        </p:txBody>
      </p:sp>
      <p:sp>
        <p:nvSpPr>
          <p:cNvPr id="3" name="内容占位符 2"/>
          <p:cNvSpPr>
            <a:spLocks noGrp="1"/>
          </p:cNvSpPr>
          <p:nvPr>
            <p:ph idx="1"/>
          </p:nvPr>
        </p:nvSpPr>
        <p:spPr>
          <a:xfrm>
            <a:off x="457200" y="1935480"/>
            <a:ext cx="8544560" cy="4389120"/>
          </a:xfrm>
        </p:spPr>
        <p:txBody>
          <a:bodyPr>
            <a:normAutofit/>
          </a:bodyPr>
          <a:lstStyle/>
          <a:p>
            <a:r>
              <a:rPr lang="zh-CN" altLang="en-US" sz="4570" dirty="0">
                <a:solidFill>
                  <a:schemeClr val="tx2"/>
                </a:solidFill>
                <a:latin typeface="+mj-lt"/>
                <a:ea typeface="+mj-ea"/>
                <a:cs typeface="+mj-cs"/>
              </a:rPr>
              <a:t>一、课程</a:t>
            </a:r>
            <a:r>
              <a:rPr lang="zh-CN" altLang="en-US" sz="4570" dirty="0" smtClean="0">
                <a:solidFill>
                  <a:schemeClr val="tx2"/>
                </a:solidFill>
                <a:latin typeface="+mj-lt"/>
                <a:ea typeface="+mj-ea"/>
                <a:cs typeface="+mj-cs"/>
              </a:rPr>
              <a:t>性质及主要内容</a:t>
            </a:r>
            <a:endParaRPr lang="en-US" altLang="zh-CN" sz="4570" dirty="0">
              <a:solidFill>
                <a:schemeClr val="tx2"/>
              </a:solidFill>
              <a:latin typeface="+mj-lt"/>
              <a:ea typeface="+mj-ea"/>
              <a:cs typeface="+mj-cs"/>
            </a:endParaRPr>
          </a:p>
          <a:p>
            <a:r>
              <a:rPr lang="zh-CN" altLang="en-US" sz="4570" dirty="0">
                <a:solidFill>
                  <a:schemeClr val="tx2"/>
                </a:solidFill>
                <a:latin typeface="+mj-lt"/>
                <a:ea typeface="+mj-ea"/>
                <a:cs typeface="+mj-cs"/>
              </a:rPr>
              <a:t>二</a:t>
            </a:r>
            <a:r>
              <a:rPr lang="zh-CN" altLang="en-US" sz="4570" dirty="0" smtClean="0">
                <a:solidFill>
                  <a:schemeClr val="tx2"/>
                </a:solidFill>
                <a:latin typeface="+mj-lt"/>
                <a:ea typeface="+mj-ea"/>
                <a:cs typeface="+mj-cs"/>
              </a:rPr>
              <a:t>、</a:t>
            </a:r>
            <a:r>
              <a:rPr lang="zh-CN" altLang="en-US" sz="4570" dirty="0" smtClean="0">
                <a:solidFill>
                  <a:srgbClr val="04617B"/>
                </a:solidFill>
                <a:latin typeface="Calibri" panose="020F0502020204030204"/>
                <a:ea typeface="隶书"/>
              </a:rPr>
              <a:t>学习重点和难点</a:t>
            </a:r>
            <a:endParaRPr lang="en-US" altLang="zh-CN" sz="4570" dirty="0">
              <a:solidFill>
                <a:schemeClr val="tx2"/>
              </a:solidFill>
              <a:latin typeface="+mj-lt"/>
              <a:ea typeface="+mj-ea"/>
              <a:cs typeface="+mj-cs"/>
            </a:endParaRPr>
          </a:p>
          <a:p>
            <a:r>
              <a:rPr lang="zh-CN" altLang="en-US" sz="4570" dirty="0">
                <a:solidFill>
                  <a:schemeClr val="tx2"/>
                </a:solidFill>
                <a:latin typeface="+mj-lt"/>
                <a:ea typeface="+mj-ea"/>
                <a:cs typeface="+mj-cs"/>
              </a:rPr>
              <a:t>三</a:t>
            </a:r>
            <a:r>
              <a:rPr lang="zh-CN" altLang="en-US" sz="4570" dirty="0" smtClean="0">
                <a:solidFill>
                  <a:schemeClr val="tx2"/>
                </a:solidFill>
                <a:latin typeface="+mj-lt"/>
                <a:ea typeface="+mj-ea"/>
                <a:cs typeface="+mj-cs"/>
              </a:rPr>
              <a:t>、学习方法引导</a:t>
            </a:r>
            <a:endParaRPr lang="en-US" altLang="zh-CN" sz="4570" dirty="0">
              <a:solidFill>
                <a:schemeClr val="tx2"/>
              </a:solidFill>
              <a:latin typeface="+mj-lt"/>
              <a:ea typeface="+mj-ea"/>
              <a:cs typeface="+mj-cs"/>
            </a:endParaRPr>
          </a:p>
          <a:p>
            <a:r>
              <a:rPr lang="zh-CN" altLang="en-US" sz="4570" dirty="0">
                <a:solidFill>
                  <a:schemeClr val="tx2"/>
                </a:solidFill>
                <a:latin typeface="+mj-lt"/>
                <a:ea typeface="+mj-ea"/>
                <a:cs typeface="+mj-cs"/>
              </a:rPr>
              <a:t>四</a:t>
            </a:r>
            <a:r>
              <a:rPr lang="zh-CN" altLang="en-US" sz="4570" dirty="0" smtClean="0">
                <a:solidFill>
                  <a:schemeClr val="tx2"/>
                </a:solidFill>
                <a:latin typeface="+mj-lt"/>
                <a:ea typeface="+mj-ea"/>
                <a:cs typeface="+mj-cs"/>
              </a:rPr>
              <a:t>、</a:t>
            </a:r>
            <a:r>
              <a:rPr lang="zh-CN" altLang="en-US" sz="4570" dirty="0" smtClean="0">
                <a:solidFill>
                  <a:srgbClr val="04617B"/>
                </a:solidFill>
                <a:latin typeface="Calibri" panose="020F0502020204030204"/>
                <a:ea typeface="隶书"/>
              </a:rPr>
              <a:t>考核方式</a:t>
            </a:r>
            <a:endParaRPr lang="en-US" altLang="zh-CN" sz="4570" dirty="0">
              <a:solidFill>
                <a:schemeClr val="tx2"/>
              </a:solidFill>
              <a:latin typeface="+mj-lt"/>
              <a:ea typeface="+mj-ea"/>
              <a:cs typeface="+mj-cs"/>
            </a:endParaRPr>
          </a:p>
          <a:p>
            <a:pPr marL="0" indent="0">
              <a:buNone/>
            </a:pPr>
            <a:endParaRPr lang="en-US" altLang="zh-CN" sz="4570" dirty="0">
              <a:solidFill>
                <a:schemeClr val="tx2"/>
              </a:solidFill>
              <a:latin typeface="+mj-lt"/>
              <a:ea typeface="+mj-ea"/>
              <a:cs typeface="+mj-cs"/>
            </a:endParaRPr>
          </a:p>
          <a:p>
            <a:endParaRPr lang="en-US" altLang="zh-CN" sz="4570" dirty="0" smtClean="0"/>
          </a:p>
          <a:p>
            <a:endParaRPr lang="en-US" altLang="zh-CN" sz="4570" dirty="0" smtClean="0"/>
          </a:p>
          <a:p>
            <a:endParaRPr lang="en-US" altLang="zh-CN" sz="4570" dirty="0" smtClean="0"/>
          </a:p>
          <a:p>
            <a:endParaRPr lang="zh-CN" altLang="en-US" sz="457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23215" y="2457450"/>
            <a:ext cx="8288020" cy="1943100"/>
          </a:xfrm>
        </p:spPr>
        <p:txBody>
          <a:bodyPr>
            <a:normAutofit/>
          </a:bodyPr>
          <a:lstStyle/>
          <a:p>
            <a:pPr marL="0" indent="0">
              <a:buNone/>
            </a:pPr>
            <a:r>
              <a:rPr lang="zh-CN" altLang="en-US" sz="6600" dirty="0">
                <a:solidFill>
                  <a:schemeClr val="bg2">
                    <a:lumMod val="50000"/>
                  </a:schemeClr>
                </a:solidFill>
                <a:latin typeface="华文琥珀" pitchFamily="2" charset="-122"/>
                <a:ea typeface="华文琥珀" pitchFamily="2" charset="-122"/>
              </a:rPr>
              <a:t>祝同学们学习顺利！！</a:t>
            </a:r>
            <a:endParaRPr lang="zh-CN" altLang="en-US" sz="6600" dirty="0">
              <a:solidFill>
                <a:schemeClr val="bg2">
                  <a:lumMod val="50000"/>
                </a:schemeClr>
              </a:solidFill>
              <a:latin typeface="华文琥珀" pitchFamily="2" charset="-122"/>
              <a:ea typeface="华文琥珀" pitchFamily="2" charset="-122"/>
            </a:endParaRPr>
          </a:p>
          <a:p>
            <a:endParaRPr lang="zh-CN" altLang="en-US" sz="6600" dirty="0"/>
          </a:p>
        </p:txBody>
      </p:sp>
      <p:sp>
        <p:nvSpPr>
          <p:cNvPr id="3" name="标题 2"/>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28596" y="214290"/>
            <a:ext cx="8229600" cy="1143000"/>
          </a:xfrm>
        </p:spPr>
        <p:txBody>
          <a:bodyPr>
            <a:normAutofit/>
          </a:bodyPr>
          <a:lstStyle/>
          <a:p>
            <a:pPr algn="ctr"/>
            <a:r>
              <a:rPr lang="zh-CN" altLang="en-US" sz="6600" b="1" dirty="0" smtClean="0"/>
              <a:t>课程性质及主内容</a:t>
            </a:r>
            <a:endParaRPr lang="zh-CN" altLang="en-US" sz="6600" b="1" dirty="0"/>
          </a:p>
        </p:txBody>
      </p:sp>
      <p:sp>
        <p:nvSpPr>
          <p:cNvPr id="3" name="内容占位符 2"/>
          <p:cNvSpPr>
            <a:spLocks noGrp="1"/>
          </p:cNvSpPr>
          <p:nvPr>
            <p:ph idx="1"/>
          </p:nvPr>
        </p:nvSpPr>
        <p:spPr>
          <a:xfrm>
            <a:off x="428596" y="1285860"/>
            <a:ext cx="8229600" cy="4817748"/>
          </a:xfrm>
        </p:spPr>
        <p:txBody>
          <a:bodyPr>
            <a:noAutofit/>
          </a:bodyPr>
          <a:lstStyle/>
          <a:p>
            <a:pPr lvl="0"/>
            <a:r>
              <a:rPr lang="zh-CN" altLang="en-US" sz="2400" dirty="0" smtClean="0">
                <a:solidFill>
                  <a:srgbClr val="FF0000"/>
                </a:solidFill>
              </a:rPr>
              <a:t>性质</a:t>
            </a:r>
            <a:r>
              <a:rPr lang="zh-CN" altLang="en-US" sz="2400" dirty="0" smtClean="0"/>
              <a:t>：</a:t>
            </a:r>
            <a:r>
              <a:rPr sz="2400" dirty="0" smtClean="0"/>
              <a:t>学前儿童音乐学习离不开身体动作，所以“学前儿童音乐教育活动指导”又称“学前儿童音乐与舞蹈教育活动指导”，是集音乐与舞蹈艺术于一体的一门艺术教育课程。它是国家开放大学学前教育（专科）专业的核心课程，课程类别统设，课程性质必修，3学分，54学时。</a:t>
            </a:r>
            <a:endParaRPr sz="2400" dirty="0" smtClean="0"/>
          </a:p>
          <a:p>
            <a:pPr lvl="0"/>
            <a:endParaRPr sz="2400" dirty="0" smtClean="0"/>
          </a:p>
          <a:p>
            <a:r>
              <a:rPr lang="zh-CN" altLang="en-US" sz="2400" dirty="0" smtClean="0">
                <a:solidFill>
                  <a:srgbClr val="FF0000"/>
                </a:solidFill>
              </a:rPr>
              <a:t>主要内容</a:t>
            </a:r>
            <a:r>
              <a:rPr lang="zh-CN" altLang="en-US" sz="2400" dirty="0" smtClean="0"/>
              <a:t>：它是一门应用性课程，需要学生把基础教育阶段获得的音乐、舞蹈知识技能与教师教育阶段获得的学前儿童教育学、心理学理论知识进行整合并重组，所以，基础教育阶段音乐、舞蹈类艺术课程与教师教育阶段学前教育学、心理学理论课程是这门课程展开的基础。</a:t>
            </a:r>
            <a:endParaRPr lang="zh-CN" alt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6600" b="1" dirty="0" smtClean="0"/>
              <a:t>学习重点和难点</a:t>
            </a:r>
            <a:endParaRPr lang="zh-CN" altLang="en-US" sz="6600" b="1" dirty="0"/>
          </a:p>
        </p:txBody>
      </p:sp>
      <p:sp>
        <p:nvSpPr>
          <p:cNvPr id="5" name="内容占位符 4"/>
          <p:cNvSpPr>
            <a:spLocks noGrp="1"/>
          </p:cNvSpPr>
          <p:nvPr>
            <p:ph idx="1"/>
          </p:nvPr>
        </p:nvSpPr>
        <p:spPr>
          <a:xfrm>
            <a:off x="1072515" y="2423795"/>
            <a:ext cx="7091680" cy="3686810"/>
          </a:xfrm>
        </p:spPr>
        <p:txBody>
          <a:bodyPr>
            <a:normAutofit/>
          </a:bodyPr>
          <a:lstStyle/>
          <a:p>
            <a:endParaRPr lang="zh-CN" altLang="en-US" dirty="0" smtClean="0">
              <a:solidFill>
                <a:srgbClr val="FF0000"/>
              </a:solidFill>
            </a:endParaRPr>
          </a:p>
          <a:p>
            <a:endParaRPr lang="zh-CN" altLang="en-US" dirty="0" smtClean="0">
              <a:solidFill>
                <a:srgbClr val="FF0000"/>
              </a:solidFill>
            </a:endParaRPr>
          </a:p>
          <a:p>
            <a:r>
              <a:rPr lang="zh-CN" altLang="en-US" dirty="0" smtClean="0">
                <a:solidFill>
                  <a:srgbClr val="FF0000"/>
                </a:solidFill>
              </a:rPr>
              <a:t> </a:t>
            </a:r>
            <a:r>
              <a:rPr lang="en-US" altLang="zh-CN" dirty="0" smtClean="0">
                <a:solidFill>
                  <a:srgbClr val="FF0000"/>
                </a:solidFill>
              </a:rPr>
              <a:t>  </a:t>
            </a:r>
            <a:r>
              <a:rPr lang="zh-CN" altLang="en-US" dirty="0" smtClean="0">
                <a:solidFill>
                  <a:srgbClr val="FF0000"/>
                </a:solidFill>
              </a:rPr>
              <a:t>重点</a:t>
            </a:r>
            <a:r>
              <a:rPr lang="zh-CN" altLang="en-US" dirty="0" smtClean="0"/>
              <a:t>：</a:t>
            </a:r>
            <a:r>
              <a:rPr lang="en-US" altLang="zh-CN" dirty="0" smtClean="0"/>
              <a:t>1</a:t>
            </a:r>
            <a:r>
              <a:rPr lang="zh-CN" altLang="en-US" dirty="0" smtClean="0"/>
              <a:t>.幼儿园音乐教学环节组织；</a:t>
            </a:r>
            <a:endParaRPr lang="zh-CN" altLang="en-US" dirty="0" smtClean="0"/>
          </a:p>
          <a:p>
            <a:r>
              <a:rPr lang="zh-CN" altLang="en-US" dirty="0" smtClean="0"/>
              <a:t> </a:t>
            </a:r>
            <a:r>
              <a:rPr lang="en-US" altLang="zh-CN" dirty="0" smtClean="0"/>
              <a:t>              </a:t>
            </a:r>
            <a:r>
              <a:rPr lang="zh-CN" altLang="en-US" dirty="0" smtClean="0"/>
              <a:t>2.幼儿音乐学习的核心经验。</a:t>
            </a:r>
            <a:endParaRPr lang="zh-CN" altLang="en-US" dirty="0" smtClean="0"/>
          </a:p>
          <a:p>
            <a:endParaRPr lang="zh-CN" altLang="en-US" dirty="0" smtClean="0">
              <a:solidFill>
                <a:srgbClr val="FF0000"/>
              </a:solidFill>
            </a:endParaRPr>
          </a:p>
          <a:p>
            <a:r>
              <a:rPr lang="en-US" altLang="zh-CN" dirty="0" smtClean="0">
                <a:solidFill>
                  <a:srgbClr val="FF0000"/>
                </a:solidFill>
              </a:rPr>
              <a:t>  </a:t>
            </a:r>
            <a:r>
              <a:rPr lang="zh-CN" altLang="en-US" dirty="0" smtClean="0">
                <a:solidFill>
                  <a:srgbClr val="FF0000"/>
                </a:solidFill>
              </a:rPr>
              <a:t>难点</a:t>
            </a:r>
            <a:r>
              <a:rPr lang="zh-CN" altLang="en-US" dirty="0" smtClean="0"/>
              <a:t>：</a:t>
            </a:r>
            <a:r>
              <a:rPr lang="en-US" altLang="zh-CN" dirty="0" smtClean="0"/>
              <a:t>1</a:t>
            </a:r>
            <a:r>
              <a:rPr lang="zh-CN" altLang="en-US" dirty="0" smtClean="0"/>
              <a:t>.幼儿园音乐教学环节组织；</a:t>
            </a:r>
            <a:endParaRPr lang="zh-CN" altLang="en-US" dirty="0" smtClean="0"/>
          </a:p>
          <a:p>
            <a:r>
              <a:rPr lang="zh-CN" altLang="en-US" dirty="0" smtClean="0"/>
              <a:t> </a:t>
            </a:r>
            <a:r>
              <a:rPr lang="en-US" altLang="zh-CN" dirty="0" smtClean="0"/>
              <a:t>            </a:t>
            </a:r>
            <a:r>
              <a:rPr lang="zh-CN" altLang="en-US" dirty="0" smtClean="0"/>
              <a:t>2.幼儿音乐学习的核心经验。</a:t>
            </a:r>
            <a:endParaRPr lang="zh-CN"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custDataLst>
              <p:tags r:id="rId1"/>
            </p:custDataLst>
          </p:nvPr>
        </p:nvPicPr>
        <p:blipFill>
          <a:blip r:embed="rId2"/>
          <a:srcRect/>
          <a:stretch>
            <a:fillRect/>
          </a:stretch>
        </p:blipFill>
        <p:spPr bwMode="auto">
          <a:xfrm>
            <a:off x="0" y="812800"/>
            <a:ext cx="9144000" cy="604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ctrTitle"/>
          </p:nvPr>
        </p:nvSpPr>
        <p:spPr bwMode="auto">
          <a:xfrm>
            <a:off x="1043940" y="765175"/>
            <a:ext cx="5701030" cy="1273810"/>
          </a:xfrm>
          <a:noFill/>
          <a:ln>
            <a:miter lim="800000"/>
          </a:ln>
        </p:spPr>
        <p:txBody>
          <a:bodyPr vert="horz" wrap="square" lIns="91440" tIns="45720" rIns="91440" bIns="45720" numCol="1" anchor="t" anchorCtr="0" compatLnSpc="1"/>
          <a:lstStyle/>
          <a:p>
            <a:r>
              <a:rPr lang="zh-CN" altLang="en-US" smtClean="0"/>
              <a:t>点击进入学习</a:t>
            </a:r>
            <a:endParaRPr lang="zh-CN" altLang="en-US" smtClean="0"/>
          </a:p>
        </p:txBody>
      </p:sp>
      <p:sp>
        <p:nvSpPr>
          <p:cNvPr id="29699" name="副标题 2"/>
          <p:cNvSpPr>
            <a:spLocks noGrp="1"/>
          </p:cNvSpPr>
          <p:nvPr>
            <p:ph type="subTitle" idx="1"/>
          </p:nvPr>
        </p:nvSpPr>
        <p:spPr bwMode="auto">
          <a:noFill/>
          <a:ln>
            <a:miter lim="800000"/>
          </a:ln>
        </p:spPr>
        <p:txBody>
          <a:bodyPr vert="horz" wrap="square" lIns="91440" tIns="45720" rIns="91440" bIns="45720" numCol="1" anchor="t" anchorCtr="0" compatLnSpc="1"/>
          <a:lstStyle/>
          <a:p>
            <a:endParaRPr lang="zh-CN" altLang="en-US" smtClean="0"/>
          </a:p>
        </p:txBody>
      </p:sp>
      <p:pic>
        <p:nvPicPr>
          <p:cNvPr id="2" name="图片 1" descr="H]D(3_XNRMA{3H(%QGNMLLA"/>
          <p:cNvPicPr>
            <a:picLocks noChangeAspect="1"/>
          </p:cNvPicPr>
          <p:nvPr>
            <p:custDataLst>
              <p:tags r:id="rId1"/>
            </p:custDataLst>
          </p:nvPr>
        </p:nvPicPr>
        <p:blipFill>
          <a:blip r:embed="rId2"/>
          <a:stretch>
            <a:fillRect/>
          </a:stretch>
        </p:blipFill>
        <p:spPr>
          <a:xfrm>
            <a:off x="194945" y="2486025"/>
            <a:ext cx="8382000" cy="25082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ctr"/>
            <a:r>
              <a:rPr lang="zh-CN" altLang="en-US" sz="4000" b="1" kern="100" dirty="0" smtClean="0">
                <a:solidFill>
                  <a:srgbClr val="FF0000"/>
                </a:solidFill>
                <a:ea typeface="黑体" panose="02010609060101010101" charset="-122"/>
                <a:cs typeface="Times New Roman" panose="02020603050405020304"/>
              </a:rPr>
              <a:t>点击课程考核</a:t>
            </a:r>
            <a:r>
              <a:rPr lang="en-US" altLang="zh-CN" sz="4000" b="1" kern="100" dirty="0" smtClean="0">
                <a:solidFill>
                  <a:srgbClr val="FF0000"/>
                </a:solidFill>
                <a:ea typeface="黑体" panose="02010609060101010101" charset="-122"/>
                <a:cs typeface="Times New Roman" panose="02020603050405020304"/>
              </a:rPr>
              <a:t>――</a:t>
            </a:r>
            <a:r>
              <a:rPr lang="zh-CN" altLang="en-US" sz="4000" b="1" kern="100" dirty="0" smtClean="0">
                <a:solidFill>
                  <a:srgbClr val="FF0000"/>
                </a:solidFill>
                <a:ea typeface="黑体" panose="02010609060101010101" charset="-122"/>
                <a:cs typeface="Times New Roman" panose="02020603050405020304"/>
              </a:rPr>
              <a:t>依次完成形考任务一至四</a:t>
            </a:r>
            <a:r>
              <a:rPr lang="en-US" sz="4000" b="1" kern="100" dirty="0" smtClean="0">
                <a:solidFill>
                  <a:srgbClr val="FF0000"/>
                </a:solidFill>
                <a:ea typeface="黑体" panose="02010609060101010101" charset="-122"/>
                <a:cs typeface="Times New Roman" panose="02020603050405020304"/>
              </a:rPr>
              <a:t>---</a:t>
            </a:r>
            <a:r>
              <a:rPr lang="zh-CN" altLang="en-US" sz="4000" b="1" kern="100" dirty="0" smtClean="0">
                <a:solidFill>
                  <a:srgbClr val="FF0000"/>
                </a:solidFill>
                <a:ea typeface="黑体" panose="02010609060101010101" charset="-122"/>
                <a:cs typeface="Times New Roman" panose="02020603050405020304"/>
              </a:rPr>
              <a:t>结束答题</a:t>
            </a:r>
            <a:r>
              <a:rPr lang="en-US" sz="4000" b="1" kern="100" dirty="0" smtClean="0">
                <a:solidFill>
                  <a:srgbClr val="FF0000"/>
                </a:solidFill>
                <a:ea typeface="黑体" panose="02010609060101010101" charset="-122"/>
                <a:cs typeface="Times New Roman" panose="02020603050405020304"/>
              </a:rPr>
              <a:t>----</a:t>
            </a:r>
            <a:r>
              <a:rPr lang="zh-CN" altLang="en-US" sz="4000" b="1" kern="100" dirty="0" smtClean="0">
                <a:solidFill>
                  <a:srgbClr val="FF0000"/>
                </a:solidFill>
                <a:ea typeface="黑体" panose="02010609060101010101" charset="-122"/>
                <a:cs typeface="Times New Roman" panose="02020603050405020304"/>
              </a:rPr>
              <a:t>提交答案</a:t>
            </a:r>
            <a:endParaRPr lang="zh-CN" altLang="en-US" sz="4000" b="1" dirty="0">
              <a:solidFill>
                <a:srgbClr val="FF0000"/>
              </a:solidFill>
              <a:latin typeface="+mj-ea"/>
            </a:endParaRPr>
          </a:p>
        </p:txBody>
      </p:sp>
      <p:pic>
        <p:nvPicPr>
          <p:cNvPr id="3" name="图片 2" descr="3LG(OG61K(QZI4Z()1[RW9M"/>
          <p:cNvPicPr>
            <a:picLocks noChangeAspect="1"/>
          </p:cNvPicPr>
          <p:nvPr>
            <p:custDataLst>
              <p:tags r:id="rId1"/>
            </p:custDataLst>
          </p:nvPr>
        </p:nvPicPr>
        <p:blipFill>
          <a:blip r:embed="rId2"/>
          <a:stretch>
            <a:fillRect/>
          </a:stretch>
        </p:blipFill>
        <p:spPr>
          <a:xfrm>
            <a:off x="100965" y="2286635"/>
            <a:ext cx="8729345" cy="401193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4800" b="1" kern="100" dirty="0" smtClean="0">
                <a:solidFill>
                  <a:srgbClr val="FF0000"/>
                </a:solidFill>
                <a:ea typeface="黑体" panose="02010609060101010101" charset="-122"/>
                <a:cs typeface="Times New Roman" panose="02020603050405020304"/>
              </a:rPr>
              <a:t>点击课程考核</a:t>
            </a:r>
            <a:r>
              <a:rPr lang="en-US" altLang="zh-CN" sz="4800" b="1" kern="100" dirty="0" smtClean="0">
                <a:solidFill>
                  <a:srgbClr val="FF0000"/>
                </a:solidFill>
                <a:ea typeface="黑体" panose="02010609060101010101" charset="-122"/>
                <a:cs typeface="Times New Roman" panose="02020603050405020304"/>
              </a:rPr>
              <a:t>――</a:t>
            </a:r>
            <a:r>
              <a:rPr lang="zh-CN" altLang="en-US" sz="4800" b="1" kern="100" dirty="0" smtClean="0">
                <a:solidFill>
                  <a:srgbClr val="FF0000"/>
                </a:solidFill>
                <a:ea typeface="黑体" panose="02010609060101010101" charset="-122"/>
                <a:cs typeface="Times New Roman" panose="02020603050405020304"/>
              </a:rPr>
              <a:t>依次完成形考任务一至四</a:t>
            </a:r>
            <a:r>
              <a:rPr lang="en-US" sz="4800" b="1" kern="100" dirty="0" smtClean="0">
                <a:solidFill>
                  <a:srgbClr val="FF0000"/>
                </a:solidFill>
                <a:ea typeface="黑体" panose="02010609060101010101" charset="-122"/>
                <a:cs typeface="Times New Roman" panose="02020603050405020304"/>
              </a:rPr>
              <a:t>---</a:t>
            </a:r>
            <a:r>
              <a:rPr lang="zh-CN" altLang="en-US" sz="4800" b="1" kern="100" dirty="0" smtClean="0">
                <a:solidFill>
                  <a:srgbClr val="FF0000"/>
                </a:solidFill>
                <a:ea typeface="黑体" panose="02010609060101010101" charset="-122"/>
                <a:cs typeface="Times New Roman" panose="02020603050405020304"/>
              </a:rPr>
              <a:t>结束答题</a:t>
            </a:r>
            <a:r>
              <a:rPr lang="en-US" sz="4800" b="1" kern="100" dirty="0" smtClean="0">
                <a:solidFill>
                  <a:srgbClr val="FF0000"/>
                </a:solidFill>
                <a:ea typeface="黑体" panose="02010609060101010101" charset="-122"/>
                <a:cs typeface="Times New Roman" panose="02020603050405020304"/>
              </a:rPr>
              <a:t>----</a:t>
            </a:r>
            <a:r>
              <a:rPr lang="zh-CN" altLang="en-US" sz="4800" b="1" kern="100" dirty="0" smtClean="0">
                <a:solidFill>
                  <a:srgbClr val="FF0000"/>
                </a:solidFill>
                <a:ea typeface="黑体" panose="02010609060101010101" charset="-122"/>
                <a:cs typeface="Times New Roman" panose="02020603050405020304"/>
              </a:rPr>
              <a:t>提交答案</a:t>
            </a:r>
            <a:endParaRPr lang="zh-CN" altLang="en-US" sz="4800" b="1" kern="100" dirty="0" smtClean="0">
              <a:solidFill>
                <a:srgbClr val="FF0000"/>
              </a:solidFill>
              <a:ea typeface="黑体" panose="02010609060101010101" charset="-122"/>
              <a:cs typeface="Times New Roman" panose="02020603050405020304"/>
            </a:endParaRPr>
          </a:p>
        </p:txBody>
      </p:sp>
      <p:pic>
        <p:nvPicPr>
          <p:cNvPr id="4" name="图片 3"/>
          <p:cNvPicPr/>
          <p:nvPr/>
        </p:nvPicPr>
        <p:blipFill>
          <a:blip r:embed="rId1"/>
          <a:srcRect/>
          <a:stretch>
            <a:fillRect/>
          </a:stretch>
        </p:blipFill>
        <p:spPr bwMode="auto">
          <a:xfrm>
            <a:off x="0" y="1928803"/>
            <a:ext cx="9144000" cy="4929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2" name="图片 1"/>
          <p:cNvPicPr/>
          <p:nvPr/>
        </p:nvPicPr>
        <p:blipFill>
          <a:blip r:embed="rId1"/>
          <a:srcRect/>
          <a:stretch>
            <a:fillRect/>
          </a:stretch>
        </p:blipFill>
        <p:spPr bwMode="auto">
          <a:xfrm>
            <a:off x="0" y="1285860"/>
            <a:ext cx="9001156" cy="5572140"/>
          </a:xfrm>
          <a:prstGeom prst="rect">
            <a:avLst/>
          </a:prstGeom>
          <a:noFill/>
          <a:ln w="9525">
            <a:noFill/>
            <a:miter lim="800000"/>
            <a:headEnd/>
            <a:tailEnd/>
          </a:ln>
        </p:spPr>
      </p:pic>
    </p:spTree>
  </p:cSld>
  <p:clrMapOvr>
    <a:masterClrMapping/>
  </p:clrMapOvr>
</p:sld>
</file>

<file path=ppt/tags/tag1.xml><?xml version="1.0" encoding="utf-8"?>
<p:tagLst xmlns:p="http://schemas.openxmlformats.org/presentationml/2006/main">
  <p:tag name="KSO_WM_UNIT_PLACING_PICTURE_USER_VIEWPORT" val="{&quot;height&quot;:9520,&quot;width&quot;:14400}"/>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PP_MARK_KEY" val="25d8d7b1-aea7-4bf9-8df1-f341de76fb41"/>
  <p:tag name="COMMONDATA" val="eyJoZGlkIjoiNTg4MjBjMzEwZjEzODZlN2E3YjI4NmYxYjZiYmJiZmQ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2lrxjyaz">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1135</Words>
  <Application>WPS 演示</Application>
  <PresentationFormat>全屏显示(4:3)</PresentationFormat>
  <Paragraphs>65</Paragraphs>
  <Slides>20</Slides>
  <Notes>3</Notes>
  <HiddenSlides>0</HiddenSlides>
  <MMClips>0</MMClips>
  <ScaleCrop>false</ScaleCrop>
  <HeadingPairs>
    <vt:vector size="6" baseType="variant">
      <vt:variant>
        <vt:lpstr>已用的字体</vt:lpstr>
      </vt:variant>
      <vt:variant>
        <vt:i4>21</vt:i4>
      </vt:variant>
      <vt:variant>
        <vt:lpstr>主题</vt:lpstr>
      </vt:variant>
      <vt:variant>
        <vt:i4>5</vt:i4>
      </vt:variant>
      <vt:variant>
        <vt:lpstr>幻灯片标题</vt:lpstr>
      </vt:variant>
      <vt:variant>
        <vt:i4>20</vt:i4>
      </vt:variant>
    </vt:vector>
  </HeadingPairs>
  <TitlesOfParts>
    <vt:vector size="46" baseType="lpstr">
      <vt:lpstr>Arial</vt:lpstr>
      <vt:lpstr>宋体</vt:lpstr>
      <vt:lpstr>Wingdings</vt:lpstr>
      <vt:lpstr>Symbol</vt:lpstr>
      <vt:lpstr>微软雅黑 Light</vt:lpstr>
      <vt:lpstr>黑体</vt:lpstr>
      <vt:lpstr>微软雅黑</vt:lpstr>
      <vt:lpstr>Calibri</vt:lpstr>
      <vt:lpstr>Wingdings 2</vt:lpstr>
      <vt:lpstr>Wingdings</vt:lpstr>
      <vt:lpstr>隶书</vt:lpstr>
      <vt:lpstr>Times New Roman</vt:lpstr>
      <vt:lpstr>Constantia</vt:lpstr>
      <vt:lpstr>Arial Unicode MS</vt:lpstr>
      <vt:lpstr>华文琥珀</vt:lpstr>
      <vt:lpstr>Candara</vt:lpstr>
      <vt:lpstr>华文新魏</vt:lpstr>
      <vt:lpstr>Segoe Print</vt:lpstr>
      <vt:lpstr>华文楷体</vt:lpstr>
      <vt:lpstr>隶书</vt:lpstr>
      <vt:lpstr>Calibri</vt:lpstr>
      <vt:lpstr>波形</vt:lpstr>
      <vt:lpstr>第一PPT，www.1ppt.com</vt:lpstr>
      <vt:lpstr>流畅</vt:lpstr>
      <vt:lpstr>1_流畅</vt:lpstr>
      <vt:lpstr>2_流畅</vt:lpstr>
      <vt:lpstr>学前儿童艺术教育音乐导学方案</vt:lpstr>
      <vt:lpstr>目     录</vt:lpstr>
      <vt:lpstr>课程性质及主内容</vt:lpstr>
      <vt:lpstr>学习重点和难点</vt:lpstr>
      <vt:lpstr>PowerPoint 演示文稿</vt:lpstr>
      <vt:lpstr>点击进入学习</vt:lpstr>
      <vt:lpstr>点击课程考核――依次完成形考任务一至四---结束答题----提交答案</vt:lpstr>
      <vt:lpstr>点击课程考核――依次完成形考任务一至四---结束答题----提交答案</vt:lpstr>
      <vt:lpstr>PowerPoint 演示文稿</vt:lpstr>
      <vt:lpstr>PowerPoint 演示文稿</vt:lpstr>
      <vt:lpstr>PowerPoint 演示文稿</vt:lpstr>
      <vt:lpstr>完成学习行为表现：点击学习行为表现――点击添加作业――添加作业并保存</vt:lpstr>
      <vt:lpstr>完成学习行为表现：点击学习行为表现――点击添加作业――添加作业并保存</vt:lpstr>
      <vt:lpstr>完成学习行为表现：点击学习行为表现――点击添加作业――添加作业并保存</vt:lpstr>
      <vt:lpstr>PowerPoint 演示文稿</vt:lpstr>
      <vt:lpstr>PowerPoint 演示文稿</vt:lpstr>
      <vt:lpstr>PowerPoint 演示文稿</vt:lpstr>
      <vt:lpstr>论坛发帖方法（最少发10条）</vt:lpstr>
      <vt:lpstr>考核方式</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2019秋导学方案</dc:title>
  <dc:creator>ylddypf</dc:creator>
  <cp:lastModifiedBy>WPS_458954846</cp:lastModifiedBy>
  <cp:revision>88</cp:revision>
  <dcterms:created xsi:type="dcterms:W3CDTF">2019-11-28T06:42:00Z</dcterms:created>
  <dcterms:modified xsi:type="dcterms:W3CDTF">2023-05-25T07:38:19Z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65E2A0F67B424C239067DF57557993FF_12</vt:lpwstr>
  </property>
  <property fmtid="{D5CDD505-2E9C-101B-9397-08002B2CF9AE}" pid="3" name="KSOProductBuildVer">
    <vt:lpwstr>2052-11.1.0.14036</vt:lpwstr>
  </property>
</Properties>
</file>