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7" r:id="rId4"/>
    <p:sldId id="2609" r:id="rId5"/>
    <p:sldId id="258" r:id="rId6"/>
    <p:sldId id="2595" r:id="rId7"/>
    <p:sldId id="2596" r:id="rId8"/>
    <p:sldId id="2597" r:id="rId9"/>
    <p:sldId id="2598" r:id="rId10"/>
    <p:sldId id="2621" r:id="rId11"/>
    <p:sldId id="2611" r:id="rId12"/>
    <p:sldId id="2612" r:id="rId13"/>
    <p:sldId id="2602" r:id="rId14"/>
    <p:sldId id="2610" r:id="rId15"/>
    <p:sldId id="2622" r:id="rId16"/>
    <p:sldId id="2604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5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5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36BD4-5C3A-42BD-B331-DE562EFD9F7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120933-C6AA-4E2D-A863-DE4D9DFD8DB9}">
      <dgm:prSet phldrT="[Text]" custT="1"/>
      <dgm:spPr/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81C9512D-E709-4C6D-B6B8-992D0FAE7CC4}" cxnId="{504AC90B-5224-4460-A7E7-2A5B57210E76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1091F883-0B84-488C-9127-B313FD26D2A5}" cxnId="{504AC90B-5224-4460-A7E7-2A5B57210E76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717C2878-1842-49B7-98D3-7E3DEEFAFD11}">
      <dgm:prSet phldrT="[Text]" custT="1"/>
      <dgm:spPr/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960FADBD-E1FA-4038-84B3-4F4CD43B0B75}" cxnId="{8F4978AE-C9FC-41E6-8572-D65855926690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4E59E539-605A-496F-A280-7FE160421542}" cxnId="{8F4978AE-C9FC-41E6-8572-D65855926690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B2EA9E38-7609-425E-B376-E715EA089CF4}">
      <dgm:prSet phldrT="[Text]" custT="1"/>
      <dgm:spPr/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3557B16C-8DAE-4C07-8CC7-7735293FAF5C}" cxnId="{846ECAED-A814-4E5C-B79B-D66569F4D714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C247A3D7-9CFD-4551-AA1D-93BA81DF4242}" cxnId="{846ECAED-A814-4E5C-B79B-D66569F4D714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A2403586-5A57-44CE-9097-7374C6AB5AE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08121F91-0CB9-43EC-A4F5-DC50C8C26C21}" cxnId="{905A9070-C4B5-48C9-A713-8E5228E96AB4}" type="par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3D0780CE-402A-4284-83BD-9455018E5E72}" cxnId="{905A9070-C4B5-48C9-A713-8E5228E96AB4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90ADDE91-6EB0-4232-9C6E-13F109655AB8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2F5E7EF4-14C3-4E4A-857A-70D79A7EEFC4}" cxnId="{651813C6-A321-442F-8128-E078BF270C96}" type="parTrans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48A2F2C4-D880-459C-80F8-D82E0FAF99A2}" cxnId="{651813C6-A321-442F-8128-E078BF270C96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C947C0BB-04E4-40F8-87A6-F5A47CC4A051}">
      <dgm:prSet phldrT="[Text]"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gm:t>
    </dgm:pt>
    <dgm:pt modelId="{5C14FFB8-BDFD-4458-8C08-B3195FAED903}" cxnId="{5AE45EA7-9C0A-4135-9F27-387C24B31841}" type="parTrans">
      <dgm:prSet/>
      <dgm:spPr>
        <a:ln>
          <a:solidFill>
            <a:schemeClr val="accent2"/>
          </a:solidFill>
        </a:ln>
      </dgm:spPr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41BD2DAB-04CB-4B10-9897-3B6834BD9111}" cxnId="{5AE45EA7-9C0A-4135-9F27-387C24B31841}" type="sibTrans">
      <dgm:prSet/>
      <dgm:spPr/>
      <dgm:t>
        <a:bodyPr/>
        <a:lstStyle/>
        <a:p>
          <a:endParaRPr lang="en-US" sz="700">
            <a:latin typeface="Source Han Sans CN" panose="020B0500000000000000" pitchFamily="34" charset="-128"/>
            <a:ea typeface="Source Han Sans CN" panose="020B0500000000000000" pitchFamily="34" charset="-128"/>
          </a:endParaRPr>
        </a:p>
      </dgm:t>
    </dgm:pt>
    <dgm:pt modelId="{5A2F911D-03DF-489B-9E37-1AEBC832A5C9}" type="pres">
      <dgm:prSet presAssocID="{BAF36BD4-5C3A-42BD-B331-DE562EFD9F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F134ED7-14E4-45AF-B7C4-EFDE2C50C514}" type="pres">
      <dgm:prSet presAssocID="{53120933-C6AA-4E2D-A863-DE4D9DFD8DB9}" presName="root" presStyleCnt="0"/>
      <dgm:spPr/>
    </dgm:pt>
    <dgm:pt modelId="{9EA4D2BD-04BC-4405-87A9-6976B0CB0E6D}" type="pres">
      <dgm:prSet presAssocID="{53120933-C6AA-4E2D-A863-DE4D9DFD8DB9}" presName="rootComposite" presStyleCnt="0"/>
      <dgm:spPr/>
    </dgm:pt>
    <dgm:pt modelId="{54F24CEC-CC01-4513-9452-6D4F9C522952}" type="pres">
      <dgm:prSet presAssocID="{53120933-C6AA-4E2D-A863-DE4D9DFD8DB9}" presName="rootText" presStyleLbl="node1" presStyleIdx="0" presStyleCnt="2"/>
      <dgm:spPr/>
    </dgm:pt>
    <dgm:pt modelId="{73923DDA-AD01-45A8-A95D-0E14ED6FA4F9}" type="pres">
      <dgm:prSet presAssocID="{53120933-C6AA-4E2D-A863-DE4D9DFD8DB9}" presName="rootConnector" presStyleLbl="node1" presStyleIdx="0" presStyleCnt="2"/>
      <dgm:spPr/>
    </dgm:pt>
    <dgm:pt modelId="{487E1D1C-3088-43C9-9DEF-E3D991D04E60}" type="pres">
      <dgm:prSet presAssocID="{53120933-C6AA-4E2D-A863-DE4D9DFD8DB9}" presName="childShape" presStyleCnt="0"/>
      <dgm:spPr/>
    </dgm:pt>
    <dgm:pt modelId="{A9D50A29-2532-4CD9-9E20-B9B32286A2EE}" type="pres">
      <dgm:prSet presAssocID="{960FADBD-E1FA-4038-84B3-4F4CD43B0B75}" presName="Name13" presStyleLbl="parChTrans1D2" presStyleIdx="0" presStyleCnt="4"/>
      <dgm:spPr/>
    </dgm:pt>
    <dgm:pt modelId="{442E8985-5C18-4A7E-AF1F-B28EF4633561}" type="pres">
      <dgm:prSet presAssocID="{717C2878-1842-49B7-98D3-7E3DEEFAFD11}" presName="childText" presStyleLbl="bgAcc1" presStyleIdx="0" presStyleCnt="4">
        <dgm:presLayoutVars>
          <dgm:bulletEnabled val="1"/>
        </dgm:presLayoutVars>
      </dgm:prSet>
      <dgm:spPr/>
    </dgm:pt>
    <dgm:pt modelId="{6E6D851C-17EA-43E1-9978-2E14C062B11C}" type="pres">
      <dgm:prSet presAssocID="{3557B16C-8DAE-4C07-8CC7-7735293FAF5C}" presName="Name13" presStyleLbl="parChTrans1D2" presStyleIdx="1" presStyleCnt="4"/>
      <dgm:spPr/>
    </dgm:pt>
    <dgm:pt modelId="{65DC8087-FC71-4BE3-823B-A49C3719DD30}" type="pres">
      <dgm:prSet presAssocID="{B2EA9E38-7609-425E-B376-E715EA089CF4}" presName="childText" presStyleLbl="bgAcc1" presStyleIdx="1" presStyleCnt="4">
        <dgm:presLayoutVars>
          <dgm:bulletEnabled val="1"/>
        </dgm:presLayoutVars>
      </dgm:prSet>
      <dgm:spPr/>
    </dgm:pt>
    <dgm:pt modelId="{9A3CA88F-C021-4460-9404-72BD0338CDD7}" type="pres">
      <dgm:prSet presAssocID="{A2403586-5A57-44CE-9097-7374C6AB5AED}" presName="root" presStyleCnt="0"/>
      <dgm:spPr/>
    </dgm:pt>
    <dgm:pt modelId="{BD880377-0E0B-42AB-BDCE-BB0AB3136E99}" type="pres">
      <dgm:prSet presAssocID="{A2403586-5A57-44CE-9097-7374C6AB5AED}" presName="rootComposite" presStyleCnt="0"/>
      <dgm:spPr/>
    </dgm:pt>
    <dgm:pt modelId="{FCD2E653-2FB4-4897-96E1-93911E1C3975}" type="pres">
      <dgm:prSet presAssocID="{A2403586-5A57-44CE-9097-7374C6AB5AED}" presName="rootText" presStyleLbl="node1" presStyleIdx="1" presStyleCnt="2"/>
      <dgm:spPr/>
    </dgm:pt>
    <dgm:pt modelId="{13B11FB7-6A9B-4A15-9C07-4A02849B3987}" type="pres">
      <dgm:prSet presAssocID="{A2403586-5A57-44CE-9097-7374C6AB5AED}" presName="rootConnector" presStyleLbl="node1" presStyleIdx="1" presStyleCnt="2"/>
      <dgm:spPr/>
    </dgm:pt>
    <dgm:pt modelId="{401B8A21-42A1-4487-929D-4CD8FC6EFED9}" type="pres">
      <dgm:prSet presAssocID="{A2403586-5A57-44CE-9097-7374C6AB5AED}" presName="childShape" presStyleCnt="0"/>
      <dgm:spPr/>
    </dgm:pt>
    <dgm:pt modelId="{8007A01C-8F77-445A-99A6-82FF631B8F25}" type="pres">
      <dgm:prSet presAssocID="{2F5E7EF4-14C3-4E4A-857A-70D79A7EEFC4}" presName="Name13" presStyleLbl="parChTrans1D2" presStyleIdx="2" presStyleCnt="4"/>
      <dgm:spPr/>
    </dgm:pt>
    <dgm:pt modelId="{F9AA624A-952D-4172-9008-9276B5FC792F}" type="pres">
      <dgm:prSet presAssocID="{90ADDE91-6EB0-4232-9C6E-13F109655AB8}" presName="childText" presStyleLbl="bgAcc1" presStyleIdx="2" presStyleCnt="4">
        <dgm:presLayoutVars>
          <dgm:bulletEnabled val="1"/>
        </dgm:presLayoutVars>
      </dgm:prSet>
      <dgm:spPr/>
    </dgm:pt>
    <dgm:pt modelId="{57BE8972-E4FD-4207-9A00-580FDF75E390}" type="pres">
      <dgm:prSet presAssocID="{5C14FFB8-BDFD-4458-8C08-B3195FAED903}" presName="Name13" presStyleLbl="parChTrans1D2" presStyleIdx="3" presStyleCnt="4"/>
      <dgm:spPr/>
    </dgm:pt>
    <dgm:pt modelId="{5EC920A8-1E10-4ED2-B796-70C4F05F2A9C}" type="pres">
      <dgm:prSet presAssocID="{C947C0BB-04E4-40F8-87A6-F5A47CC4A051}" presName="childText" presStyleLbl="bgAcc1" presStyleIdx="3" presStyleCnt="4">
        <dgm:presLayoutVars>
          <dgm:bulletEnabled val="1"/>
        </dgm:presLayoutVars>
      </dgm:prSet>
      <dgm:spPr/>
    </dgm:pt>
  </dgm:ptLst>
  <dgm:cxnLst>
    <dgm:cxn modelId="{504AC90B-5224-4460-A7E7-2A5B57210E76}" srcId="{BAF36BD4-5C3A-42BD-B331-DE562EFD9F7A}" destId="{53120933-C6AA-4E2D-A863-DE4D9DFD8DB9}" srcOrd="0" destOrd="0" parTransId="{81C9512D-E709-4C6D-B6B8-992D0FAE7CC4}" sibTransId="{1091F883-0B84-488C-9127-B313FD26D2A5}"/>
    <dgm:cxn modelId="{BC64DF1B-9CB6-4C87-8F8F-F761FE766C3D}" type="presOf" srcId="{BAF36BD4-5C3A-42BD-B331-DE562EFD9F7A}" destId="{5A2F911D-03DF-489B-9E37-1AEBC832A5C9}" srcOrd="0" destOrd="0" presId="urn:microsoft.com/office/officeart/2005/8/layout/hierarchy3"/>
    <dgm:cxn modelId="{8DCADC26-15AE-446B-9561-B61674740438}" type="presOf" srcId="{5C14FFB8-BDFD-4458-8C08-B3195FAED903}" destId="{57BE8972-E4FD-4207-9A00-580FDF75E390}" srcOrd="0" destOrd="0" presId="urn:microsoft.com/office/officeart/2005/8/layout/hierarchy3"/>
    <dgm:cxn modelId="{9DC71B29-802A-47DD-A29A-D2B2927261B8}" type="presOf" srcId="{53120933-C6AA-4E2D-A863-DE4D9DFD8DB9}" destId="{73923DDA-AD01-45A8-A95D-0E14ED6FA4F9}" srcOrd="1" destOrd="0" presId="urn:microsoft.com/office/officeart/2005/8/layout/hierarchy3"/>
    <dgm:cxn modelId="{803A3E31-6426-4D5D-BB6C-9C48A8A9D790}" type="presOf" srcId="{3557B16C-8DAE-4C07-8CC7-7735293FAF5C}" destId="{6E6D851C-17EA-43E1-9978-2E14C062B11C}" srcOrd="0" destOrd="0" presId="urn:microsoft.com/office/officeart/2005/8/layout/hierarchy3"/>
    <dgm:cxn modelId="{D3718539-B695-49D8-A806-8304F43DFD94}" type="presOf" srcId="{C947C0BB-04E4-40F8-87A6-F5A47CC4A051}" destId="{5EC920A8-1E10-4ED2-B796-70C4F05F2A9C}" srcOrd="0" destOrd="0" presId="urn:microsoft.com/office/officeart/2005/8/layout/hierarchy3"/>
    <dgm:cxn modelId="{0BC87C68-A4AE-49E1-BFAF-15652C0A2CD4}" type="presOf" srcId="{A2403586-5A57-44CE-9097-7374C6AB5AED}" destId="{FCD2E653-2FB4-4897-96E1-93911E1C3975}" srcOrd="0" destOrd="0" presId="urn:microsoft.com/office/officeart/2005/8/layout/hierarchy3"/>
    <dgm:cxn modelId="{905A9070-C4B5-48C9-A713-8E5228E96AB4}" srcId="{BAF36BD4-5C3A-42BD-B331-DE562EFD9F7A}" destId="{A2403586-5A57-44CE-9097-7374C6AB5AED}" srcOrd="1" destOrd="0" parTransId="{08121F91-0CB9-43EC-A4F5-DC50C8C26C21}" sibTransId="{3D0780CE-402A-4284-83BD-9455018E5E72}"/>
    <dgm:cxn modelId="{9BB87256-031B-4646-B414-A6E208386935}" type="presOf" srcId="{A2403586-5A57-44CE-9097-7374C6AB5AED}" destId="{13B11FB7-6A9B-4A15-9C07-4A02849B3987}" srcOrd="1" destOrd="0" presId="urn:microsoft.com/office/officeart/2005/8/layout/hierarchy3"/>
    <dgm:cxn modelId="{F778A395-FAAD-4A92-A7D9-A7153968B946}" type="presOf" srcId="{960FADBD-E1FA-4038-84B3-4F4CD43B0B75}" destId="{A9D50A29-2532-4CD9-9E20-B9B32286A2EE}" srcOrd="0" destOrd="0" presId="urn:microsoft.com/office/officeart/2005/8/layout/hierarchy3"/>
    <dgm:cxn modelId="{5AE45EA7-9C0A-4135-9F27-387C24B31841}" srcId="{A2403586-5A57-44CE-9097-7374C6AB5AED}" destId="{C947C0BB-04E4-40F8-87A6-F5A47CC4A051}" srcOrd="1" destOrd="0" parTransId="{5C14FFB8-BDFD-4458-8C08-B3195FAED903}" sibTransId="{41BD2DAB-04CB-4B10-9897-3B6834BD9111}"/>
    <dgm:cxn modelId="{8F4978AE-C9FC-41E6-8572-D65855926690}" srcId="{53120933-C6AA-4E2D-A863-DE4D9DFD8DB9}" destId="{717C2878-1842-49B7-98D3-7E3DEEFAFD11}" srcOrd="0" destOrd="0" parTransId="{960FADBD-E1FA-4038-84B3-4F4CD43B0B75}" sibTransId="{4E59E539-605A-496F-A280-7FE160421542}"/>
    <dgm:cxn modelId="{C6A5BAB0-C254-47A5-B9C5-A050A2797BEB}" type="presOf" srcId="{717C2878-1842-49B7-98D3-7E3DEEFAFD11}" destId="{442E8985-5C18-4A7E-AF1F-B28EF4633561}" srcOrd="0" destOrd="0" presId="urn:microsoft.com/office/officeart/2005/8/layout/hierarchy3"/>
    <dgm:cxn modelId="{651813C6-A321-442F-8128-E078BF270C96}" srcId="{A2403586-5A57-44CE-9097-7374C6AB5AED}" destId="{90ADDE91-6EB0-4232-9C6E-13F109655AB8}" srcOrd="0" destOrd="0" parTransId="{2F5E7EF4-14C3-4E4A-857A-70D79A7EEFC4}" sibTransId="{48A2F2C4-D880-459C-80F8-D82E0FAF99A2}"/>
    <dgm:cxn modelId="{C0CBDACB-164D-4E65-8464-432057F4379F}" type="presOf" srcId="{90ADDE91-6EB0-4232-9C6E-13F109655AB8}" destId="{F9AA624A-952D-4172-9008-9276B5FC792F}" srcOrd="0" destOrd="0" presId="urn:microsoft.com/office/officeart/2005/8/layout/hierarchy3"/>
    <dgm:cxn modelId="{071E0ADE-E6C8-4454-8812-C2334B9C4CA3}" type="presOf" srcId="{2F5E7EF4-14C3-4E4A-857A-70D79A7EEFC4}" destId="{8007A01C-8F77-445A-99A6-82FF631B8F25}" srcOrd="0" destOrd="0" presId="urn:microsoft.com/office/officeart/2005/8/layout/hierarchy3"/>
    <dgm:cxn modelId="{82CDC5E3-406E-46A3-98E5-CFD9191C0221}" type="presOf" srcId="{B2EA9E38-7609-425E-B376-E715EA089CF4}" destId="{65DC8087-FC71-4BE3-823B-A49C3719DD30}" srcOrd="0" destOrd="0" presId="urn:microsoft.com/office/officeart/2005/8/layout/hierarchy3"/>
    <dgm:cxn modelId="{846ECAED-A814-4E5C-B79B-D66569F4D714}" srcId="{53120933-C6AA-4E2D-A863-DE4D9DFD8DB9}" destId="{B2EA9E38-7609-425E-B376-E715EA089CF4}" srcOrd="1" destOrd="0" parTransId="{3557B16C-8DAE-4C07-8CC7-7735293FAF5C}" sibTransId="{C247A3D7-9CFD-4551-AA1D-93BA81DF4242}"/>
    <dgm:cxn modelId="{515387FD-49D1-4327-829B-911F806520E2}" type="presOf" srcId="{53120933-C6AA-4E2D-A863-DE4D9DFD8DB9}" destId="{54F24CEC-CC01-4513-9452-6D4F9C522952}" srcOrd="0" destOrd="0" presId="urn:microsoft.com/office/officeart/2005/8/layout/hierarchy3"/>
    <dgm:cxn modelId="{8A04FF9C-7E25-4CBD-AB95-12C0B21D4253}" type="presParOf" srcId="{5A2F911D-03DF-489B-9E37-1AEBC832A5C9}" destId="{9F134ED7-14E4-45AF-B7C4-EFDE2C50C514}" srcOrd="0" destOrd="0" presId="urn:microsoft.com/office/officeart/2005/8/layout/hierarchy3"/>
    <dgm:cxn modelId="{100628E4-9E98-4AC1-9A29-5D7031248D95}" type="presParOf" srcId="{9F134ED7-14E4-45AF-B7C4-EFDE2C50C514}" destId="{9EA4D2BD-04BC-4405-87A9-6976B0CB0E6D}" srcOrd="0" destOrd="0" presId="urn:microsoft.com/office/officeart/2005/8/layout/hierarchy3"/>
    <dgm:cxn modelId="{B12DDFFC-1B77-4CBE-B667-E0313645320B}" type="presParOf" srcId="{9EA4D2BD-04BC-4405-87A9-6976B0CB0E6D}" destId="{54F24CEC-CC01-4513-9452-6D4F9C522952}" srcOrd="0" destOrd="0" presId="urn:microsoft.com/office/officeart/2005/8/layout/hierarchy3"/>
    <dgm:cxn modelId="{C22DCE3A-92DB-468A-A673-BE302E5B0B2E}" type="presParOf" srcId="{9EA4D2BD-04BC-4405-87A9-6976B0CB0E6D}" destId="{73923DDA-AD01-45A8-A95D-0E14ED6FA4F9}" srcOrd="1" destOrd="0" presId="urn:microsoft.com/office/officeart/2005/8/layout/hierarchy3"/>
    <dgm:cxn modelId="{FF84BE10-8A5E-4CB3-AD3C-CE63C9038BFD}" type="presParOf" srcId="{9F134ED7-14E4-45AF-B7C4-EFDE2C50C514}" destId="{487E1D1C-3088-43C9-9DEF-E3D991D04E60}" srcOrd="1" destOrd="0" presId="urn:microsoft.com/office/officeart/2005/8/layout/hierarchy3"/>
    <dgm:cxn modelId="{593A55A7-8CA8-4992-890F-7640A2E34B33}" type="presParOf" srcId="{487E1D1C-3088-43C9-9DEF-E3D991D04E60}" destId="{A9D50A29-2532-4CD9-9E20-B9B32286A2EE}" srcOrd="0" destOrd="0" presId="urn:microsoft.com/office/officeart/2005/8/layout/hierarchy3"/>
    <dgm:cxn modelId="{487FFB08-26D6-42E6-8A77-A72C1627ABA9}" type="presParOf" srcId="{487E1D1C-3088-43C9-9DEF-E3D991D04E60}" destId="{442E8985-5C18-4A7E-AF1F-B28EF4633561}" srcOrd="1" destOrd="0" presId="urn:microsoft.com/office/officeart/2005/8/layout/hierarchy3"/>
    <dgm:cxn modelId="{C5B66E34-BB1C-4E79-977D-3BCDE185DC59}" type="presParOf" srcId="{487E1D1C-3088-43C9-9DEF-E3D991D04E60}" destId="{6E6D851C-17EA-43E1-9978-2E14C062B11C}" srcOrd="2" destOrd="0" presId="urn:microsoft.com/office/officeart/2005/8/layout/hierarchy3"/>
    <dgm:cxn modelId="{F3F3F5E5-14E6-4AB9-983D-237141F99B05}" type="presParOf" srcId="{487E1D1C-3088-43C9-9DEF-E3D991D04E60}" destId="{65DC8087-FC71-4BE3-823B-A49C3719DD30}" srcOrd="3" destOrd="0" presId="urn:microsoft.com/office/officeart/2005/8/layout/hierarchy3"/>
    <dgm:cxn modelId="{0B7EE90D-C056-4BC7-814A-8033AD7F50A3}" type="presParOf" srcId="{5A2F911D-03DF-489B-9E37-1AEBC832A5C9}" destId="{9A3CA88F-C021-4460-9404-72BD0338CDD7}" srcOrd="1" destOrd="0" presId="urn:microsoft.com/office/officeart/2005/8/layout/hierarchy3"/>
    <dgm:cxn modelId="{C3DFE53A-99ED-4655-80FF-B51936D5231F}" type="presParOf" srcId="{9A3CA88F-C021-4460-9404-72BD0338CDD7}" destId="{BD880377-0E0B-42AB-BDCE-BB0AB3136E99}" srcOrd="0" destOrd="0" presId="urn:microsoft.com/office/officeart/2005/8/layout/hierarchy3"/>
    <dgm:cxn modelId="{9F625A21-5B93-436A-B7C4-CB07DB04BFC7}" type="presParOf" srcId="{BD880377-0E0B-42AB-BDCE-BB0AB3136E99}" destId="{FCD2E653-2FB4-4897-96E1-93911E1C3975}" srcOrd="0" destOrd="0" presId="urn:microsoft.com/office/officeart/2005/8/layout/hierarchy3"/>
    <dgm:cxn modelId="{28CDA384-8843-4950-BD47-0A853E81628F}" type="presParOf" srcId="{BD880377-0E0B-42AB-BDCE-BB0AB3136E99}" destId="{13B11FB7-6A9B-4A15-9C07-4A02849B3987}" srcOrd="1" destOrd="0" presId="urn:microsoft.com/office/officeart/2005/8/layout/hierarchy3"/>
    <dgm:cxn modelId="{4C7C86E4-147D-4ADC-94E1-911462F8C971}" type="presParOf" srcId="{9A3CA88F-C021-4460-9404-72BD0338CDD7}" destId="{401B8A21-42A1-4487-929D-4CD8FC6EFED9}" srcOrd="1" destOrd="0" presId="urn:microsoft.com/office/officeart/2005/8/layout/hierarchy3"/>
    <dgm:cxn modelId="{631700D5-D2B4-4F84-9C72-1CCCF1411661}" type="presParOf" srcId="{401B8A21-42A1-4487-929D-4CD8FC6EFED9}" destId="{8007A01C-8F77-445A-99A6-82FF631B8F25}" srcOrd="0" destOrd="0" presId="urn:microsoft.com/office/officeart/2005/8/layout/hierarchy3"/>
    <dgm:cxn modelId="{74553B30-6403-498B-9E38-618EB5AD73E6}" type="presParOf" srcId="{401B8A21-42A1-4487-929D-4CD8FC6EFED9}" destId="{F9AA624A-952D-4172-9008-9276B5FC792F}" srcOrd="1" destOrd="0" presId="urn:microsoft.com/office/officeart/2005/8/layout/hierarchy3"/>
    <dgm:cxn modelId="{CB6E03CF-F04A-4348-B56B-A658EBEBDCDD}" type="presParOf" srcId="{401B8A21-42A1-4487-929D-4CD8FC6EFED9}" destId="{57BE8972-E4FD-4207-9A00-580FDF75E390}" srcOrd="2" destOrd="0" presId="urn:microsoft.com/office/officeart/2005/8/layout/hierarchy3"/>
    <dgm:cxn modelId="{F6323E65-0133-406B-9113-840A4A5D0E5B}" type="presParOf" srcId="{401B8A21-42A1-4487-929D-4CD8FC6EFED9}" destId="{5EC920A8-1E10-4ED2-B796-70C4F05F2A9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6112605" cy="4075070"/>
        <a:chOff x="0" y="0"/>
        <a:chExt cx="6112605" cy="4075070"/>
      </a:xfrm>
    </dsp:grpSpPr>
    <dsp:sp modelId="{54F24CEC-CC01-4513-9452-6D4F9C522952}">
      <dsp:nvSpPr>
        <dsp:cNvPr id="3" name="圆角矩形 2"/>
        <dsp:cNvSpPr/>
      </dsp:nvSpPr>
      <dsp:spPr bwMode="white">
        <a:xfrm>
          <a:off x="436615" y="0"/>
          <a:ext cx="2328611" cy="1164306"/>
        </a:xfrm>
        <a:prstGeom prst="roundRect">
          <a:avLst>
            <a:gd name="adj" fmla="val 10000"/>
          </a:avLst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436615" y="0"/>
        <a:ext cx="2328611" cy="1164306"/>
      </dsp:txXfrm>
    </dsp:sp>
    <dsp:sp modelId="{A9D50A29-2532-4CD9-9E20-B9B32286A2EE}">
      <dsp:nvSpPr>
        <dsp:cNvPr id="5" name="任意多边形 4"/>
        <dsp:cNvSpPr/>
      </dsp:nvSpPr>
      <dsp:spPr bwMode="white">
        <a:xfrm>
          <a:off x="669476" y="1164306"/>
          <a:ext cx="232861" cy="873229"/>
        </a:xfrm>
        <a:custGeom>
          <a:avLst/>
          <a:gdLst/>
          <a:ahLst/>
          <a:cxnLst/>
          <a:pathLst>
            <a:path w="367" h="1375">
              <a:moveTo>
                <a:pt x="0" y="0"/>
              </a:moveTo>
              <a:lnTo>
                <a:pt x="0" y="1375"/>
              </a:lnTo>
              <a:lnTo>
                <a:pt x="367" y="1375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69476" y="1164306"/>
        <a:ext cx="232861" cy="873229"/>
      </dsp:txXfrm>
    </dsp:sp>
    <dsp:sp modelId="{442E8985-5C18-4A7E-AF1F-B28EF4633561}">
      <dsp:nvSpPr>
        <dsp:cNvPr id="6" name="圆角矩形 5"/>
        <dsp:cNvSpPr/>
      </dsp:nvSpPr>
      <dsp:spPr bwMode="white">
        <a:xfrm>
          <a:off x="902337" y="1455382"/>
          <a:ext cx="1862889" cy="1164306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902337" y="1455382"/>
        <a:ext cx="1862889" cy="1164306"/>
      </dsp:txXfrm>
    </dsp:sp>
    <dsp:sp modelId="{6E6D851C-17EA-43E1-9978-2E14C062B11C}">
      <dsp:nvSpPr>
        <dsp:cNvPr id="7" name="任意多边形 6"/>
        <dsp:cNvSpPr/>
      </dsp:nvSpPr>
      <dsp:spPr bwMode="white">
        <a:xfrm>
          <a:off x="669476" y="1164306"/>
          <a:ext cx="232861" cy="2328611"/>
        </a:xfrm>
        <a:custGeom>
          <a:avLst/>
          <a:gdLst/>
          <a:ahLst/>
          <a:cxnLst/>
          <a:pathLst>
            <a:path w="367" h="3667">
              <a:moveTo>
                <a:pt x="0" y="0"/>
              </a:moveTo>
              <a:lnTo>
                <a:pt x="0" y="3667"/>
              </a:lnTo>
              <a:lnTo>
                <a:pt x="367" y="3667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669476" y="1164306"/>
        <a:ext cx="232861" cy="2328611"/>
      </dsp:txXfrm>
    </dsp:sp>
    <dsp:sp modelId="{65DC8087-FC71-4BE3-823B-A49C3719DD30}">
      <dsp:nvSpPr>
        <dsp:cNvPr id="8" name="圆角矩形 7"/>
        <dsp:cNvSpPr/>
      </dsp:nvSpPr>
      <dsp:spPr bwMode="white">
        <a:xfrm>
          <a:off x="902337" y="2910764"/>
          <a:ext cx="1862889" cy="1164306"/>
        </a:xfrm>
        <a:prstGeom prst="roundRect">
          <a:avLst>
            <a:gd name="adj" fmla="val 10000"/>
          </a:avLst>
        </a:prstGeom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902337" y="2910764"/>
        <a:ext cx="1862889" cy="1164306"/>
      </dsp:txXfrm>
    </dsp:sp>
    <dsp:sp modelId="{FCD2E653-2FB4-4897-96E1-93911E1C3975}">
      <dsp:nvSpPr>
        <dsp:cNvPr id="9" name="圆角矩形 8"/>
        <dsp:cNvSpPr/>
      </dsp:nvSpPr>
      <dsp:spPr bwMode="white">
        <a:xfrm>
          <a:off x="3347379" y="0"/>
          <a:ext cx="2328611" cy="1164306"/>
        </a:xfrm>
        <a:prstGeom prst="roundRect">
          <a:avLst>
            <a:gd name="adj" fmla="val 10000"/>
          </a:avLst>
        </a:prstGeom>
        <a:solidFill>
          <a:schemeClr val="accent2"/>
        </a:solidFill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</a:p>
      </dsp:txBody>
      <dsp:txXfrm>
        <a:off x="3347379" y="0"/>
        <a:ext cx="2328611" cy="1164306"/>
      </dsp:txXfrm>
    </dsp:sp>
    <dsp:sp modelId="{8007A01C-8F77-445A-99A6-82FF631B8F25}">
      <dsp:nvSpPr>
        <dsp:cNvPr id="11" name="任意多边形 10"/>
        <dsp:cNvSpPr/>
      </dsp:nvSpPr>
      <dsp:spPr bwMode="white">
        <a:xfrm>
          <a:off x="3580240" y="1164306"/>
          <a:ext cx="232861" cy="873229"/>
        </a:xfrm>
        <a:custGeom>
          <a:avLst/>
          <a:gdLst/>
          <a:ahLst/>
          <a:cxnLst/>
          <a:pathLst>
            <a:path w="367" h="1375">
              <a:moveTo>
                <a:pt x="0" y="0"/>
              </a:moveTo>
              <a:lnTo>
                <a:pt x="0" y="1375"/>
              </a:lnTo>
              <a:lnTo>
                <a:pt x="367" y="1375"/>
              </a:lnTo>
            </a:path>
          </a:pathLst>
        </a:custGeom>
        <a:ln>
          <a:solidFill>
            <a:schemeClr val="accent2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80240" y="1164306"/>
        <a:ext cx="232861" cy="873229"/>
      </dsp:txXfrm>
    </dsp:sp>
    <dsp:sp modelId="{F9AA624A-952D-4172-9008-9276B5FC792F}">
      <dsp:nvSpPr>
        <dsp:cNvPr id="12" name="圆角矩形 11"/>
        <dsp:cNvSpPr/>
      </dsp:nvSpPr>
      <dsp:spPr bwMode="white">
        <a:xfrm>
          <a:off x="3813101" y="1455382"/>
          <a:ext cx="1862889" cy="1164306"/>
        </a:xfrm>
        <a:prstGeom prst="roundRect">
          <a:avLst>
            <a:gd name="adj" fmla="val 10000"/>
          </a:avLst>
        </a:prstGeom>
        <a:ln>
          <a:solidFill>
            <a:schemeClr val="accent2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3813101" y="1455382"/>
        <a:ext cx="1862889" cy="1164306"/>
      </dsp:txXfrm>
    </dsp:sp>
    <dsp:sp modelId="{57BE8972-E4FD-4207-9A00-580FDF75E390}">
      <dsp:nvSpPr>
        <dsp:cNvPr id="13" name="任意多边形 12"/>
        <dsp:cNvSpPr/>
      </dsp:nvSpPr>
      <dsp:spPr bwMode="white">
        <a:xfrm>
          <a:off x="3580240" y="1164306"/>
          <a:ext cx="232861" cy="2328611"/>
        </a:xfrm>
        <a:custGeom>
          <a:avLst/>
          <a:gdLst/>
          <a:ahLst/>
          <a:cxnLst/>
          <a:pathLst>
            <a:path w="367" h="3667">
              <a:moveTo>
                <a:pt x="0" y="0"/>
              </a:moveTo>
              <a:lnTo>
                <a:pt x="0" y="3667"/>
              </a:lnTo>
              <a:lnTo>
                <a:pt x="367" y="3667"/>
              </a:lnTo>
            </a:path>
          </a:pathLst>
        </a:custGeom>
        <a:ln>
          <a:solidFill>
            <a:schemeClr val="accent2"/>
          </a:solidFill>
        </a:ln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3580240" y="1164306"/>
        <a:ext cx="232861" cy="2328611"/>
      </dsp:txXfrm>
    </dsp:sp>
    <dsp:sp modelId="{5EC920A8-1E10-4ED2-B796-70C4F05F2A9C}">
      <dsp:nvSpPr>
        <dsp:cNvPr id="14" name="圆角矩形 13"/>
        <dsp:cNvSpPr/>
      </dsp:nvSpPr>
      <dsp:spPr bwMode="white">
        <a:xfrm>
          <a:off x="3813101" y="2910764"/>
          <a:ext cx="1862889" cy="1164306"/>
        </a:xfrm>
        <a:prstGeom prst="roundRect">
          <a:avLst>
            <a:gd name="adj" fmla="val 10000"/>
          </a:avLst>
        </a:prstGeom>
        <a:ln>
          <a:solidFill>
            <a:schemeClr val="accent2"/>
          </a:solidFill>
        </a:ln>
      </dsp:spPr>
      <dsp:style>
        <a:lnRef idx="2">
          <a:schemeClr val="accent1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lIns="45719" tIns="30480" rIns="45719" bIns="304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dirty="0">
              <a:solidFill>
                <a:schemeClr val="dk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rPr>
            <a:t>topic</a:t>
          </a:r>
          <a:endParaRPr>
            <a:solidFill>
              <a:schemeClr val="dk1"/>
            </a:solidFill>
          </a:endParaRPr>
        </a:p>
      </dsp:txBody>
      <dsp:txXfrm>
        <a:off x="3813101" y="2910764"/>
        <a:ext cx="1862889" cy="1164306"/>
      </dsp:txXfrm>
    </dsp:sp>
    <dsp:sp modelId="{73923DDA-AD01-45A8-A95D-0E14ED6FA4F9}">
      <dsp:nvSpPr>
        <dsp:cNvPr id="4" name="圆角矩形 3" hidden="1"/>
        <dsp:cNvSpPr/>
      </dsp:nvSpPr>
      <dsp:spPr>
        <a:xfrm>
          <a:off x="436615" y="0"/>
          <a:ext cx="465722" cy="1164306"/>
        </a:xfrm>
        <a:prstGeom prst="roundRect">
          <a:avLst>
            <a:gd name="adj" fmla="val 10000"/>
          </a:avLst>
        </a:prstGeom>
      </dsp:spPr>
      <dsp:txXfrm>
        <a:off x="436615" y="0"/>
        <a:ext cx="465722" cy="1164306"/>
      </dsp:txXfrm>
    </dsp:sp>
    <dsp:sp modelId="{13B11FB7-6A9B-4A15-9C07-4A02849B3987}">
      <dsp:nvSpPr>
        <dsp:cNvPr id="10" name="圆角矩形 9" hidden="1"/>
        <dsp:cNvSpPr/>
      </dsp:nvSpPr>
      <dsp:spPr>
        <a:xfrm>
          <a:off x="3347379" y="0"/>
          <a:ext cx="465722" cy="1164306"/>
        </a:xfrm>
        <a:prstGeom prst="roundRect">
          <a:avLst>
            <a:gd name="adj" fmla="val 10000"/>
          </a:avLst>
        </a:prstGeom>
      </dsp:spPr>
      <dsp:txXfrm>
        <a:off x="3347379" y="0"/>
        <a:ext cx="465722" cy="1164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linDir" val="fromT"/>
              <dgm:param type="chAlign" val="l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srcNode" val="rootConnector"/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DE548-4C07-8849-8CE8-3D53C24F64FA}" type="datetimeFigureOut">
              <a:rPr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0E58-F71D-A24C-AB6A-B6DF38BF616B}" type="slidenum">
              <a:rPr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image" Target="../media/image3.png"/><Relationship Id="rId6" Type="http://schemas.openxmlformats.org/officeDocument/2006/relationships/tags" Target="../tags/tag5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632130" y="2714171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1268946" y="933044"/>
            <a:ext cx="3848098" cy="4785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4260850" y="2262505"/>
            <a:ext cx="82486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《社会调查》导学方案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9406255" y="4868545"/>
            <a:ext cx="2118995" cy="63119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朱春霞老师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en-US" altLang="zh-CN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2023</a:t>
            </a:r>
            <a:r>
              <a:rPr lang="zh-CN" altLang="en-US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年秋季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pic>
        <p:nvPicPr>
          <p:cNvPr id="4" name="图片 3" descr="1b6ddb21ac3042ef8cc241044e5c611b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075" y="1434465"/>
            <a:ext cx="3434080" cy="3434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3153554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2073299" y="2169798"/>
            <a:ext cx="2676124" cy="2518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2673839" y="2430279"/>
            <a:ext cx="130937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ln w="12700">
                  <a:noFill/>
                </a:ln>
                <a:gradFill>
                  <a:gsLst>
                    <a:gs pos="50000">
                      <a:srgbClr val="005674"/>
                    </a:gs>
                    <a:gs pos="70000">
                      <a:srgbClr val="00B0F0"/>
                    </a:gs>
                    <a:gs pos="49000">
                      <a:srgbClr val="0070C0"/>
                    </a:gs>
                    <a:gs pos="30000">
                      <a:srgbClr val="00B0F0"/>
                    </a:gs>
                  </a:gsLst>
                  <a:lin ang="5400000" scaled="1"/>
                </a:gradFill>
                <a:effectLst>
                  <a:outerShdw blurRad="254000" dist="152400" dir="2700000" algn="tl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kern="0" dirty="0">
                <a:solidFill>
                  <a:schemeClr val="accent1"/>
                </a:solidFill>
                <a:effectLst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02</a:t>
            </a:r>
            <a:endParaRPr kumimoji="0" lang="zh-CN" altLang="en-US" sz="8800" b="1" i="0" u="none" strike="noStrike" kern="0" cap="none" spc="0" normalizeH="0" baseline="0" noProof="0" dirty="0">
              <a:ln w="12700">
                <a:noFill/>
              </a:ln>
              <a:solidFill>
                <a:schemeClr val="accent1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 txBox="1"/>
          <p:nvPr/>
        </p:nvSpPr>
        <p:spPr>
          <a:xfrm>
            <a:off x="5509895" y="2694940"/>
            <a:ext cx="579056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发贴与回帖的方法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  <p:sp>
        <p:nvSpPr>
          <p:cNvPr id="8" name="深度视觉·原创设计 https://www.docer.com/works?userid=22383862"/>
          <p:cNvSpPr/>
          <p:nvPr/>
        </p:nvSpPr>
        <p:spPr>
          <a:xfrm rot="5711009">
            <a:off x="1336708" y="5202133"/>
            <a:ext cx="685812" cy="68581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20" name="深度视觉·原创设计 https://www.docer.com/works?userid=22383862"/>
          <p:cNvSpPr txBox="1"/>
          <p:nvPr/>
        </p:nvSpPr>
        <p:spPr>
          <a:xfrm>
            <a:off x="6394330" y="4035870"/>
            <a:ext cx="348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2</a:t>
            </a:r>
            <a:endParaRPr lang="en-US" sz="20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11111E-6 L 0.25 1.11111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 descr="I2(7YQ$SOLQ(FQ]0(F5G2}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2160" cy="68433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502785" y="1224280"/>
            <a:ext cx="2705100" cy="521970"/>
            <a:chOff x="10403" y="1876"/>
            <a:chExt cx="4260" cy="822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11654" y="1876"/>
              <a:ext cx="30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点击讨论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3"/>
              </p:custDataLst>
            </p:nvPr>
          </p:nvSpPr>
          <p:spPr>
            <a:xfrm>
              <a:off x="10403" y="1876"/>
              <a:ext cx="1118" cy="69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249170" y="1746250"/>
            <a:ext cx="9048750" cy="1996440"/>
            <a:chOff x="3542" y="2750"/>
            <a:chExt cx="14250" cy="3144"/>
          </a:xfrm>
        </p:grpSpPr>
        <p:sp>
          <p:nvSpPr>
            <p:cNvPr id="47" name="椭圆 46"/>
            <p:cNvSpPr/>
            <p:nvPr>
              <p:custDataLst>
                <p:tags r:id="rId4"/>
              </p:custDataLst>
            </p:nvPr>
          </p:nvSpPr>
          <p:spPr>
            <a:xfrm>
              <a:off x="3542" y="2750"/>
              <a:ext cx="6456" cy="3145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>
              <p:custDataLst>
                <p:tags r:id="rId5"/>
              </p:custDataLst>
            </p:nvPr>
          </p:nvSpPr>
          <p:spPr>
            <a:xfrm>
              <a:off x="10424" y="3777"/>
              <a:ext cx="7368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然后选择一个合适的时间段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2" name="图片 1" descr="5K{]16CC[BB@JU7PL}4`OR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5245" y="0"/>
            <a:ext cx="12246610" cy="6873875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-55245" y="1038860"/>
            <a:ext cx="8666480" cy="647065"/>
            <a:chOff x="-3058" y="1667"/>
            <a:chExt cx="13648" cy="1019"/>
          </a:xfrm>
        </p:grpSpPr>
        <p:sp>
          <p:nvSpPr>
            <p:cNvPr id="47" name="椭圆 46"/>
            <p:cNvSpPr/>
            <p:nvPr>
              <p:custDataLst>
                <p:tags r:id="rId2"/>
              </p:custDataLst>
            </p:nvPr>
          </p:nvSpPr>
          <p:spPr>
            <a:xfrm>
              <a:off x="-3058" y="1667"/>
              <a:ext cx="3521" cy="1019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34" name="标题 14"/>
            <p:cNvSpPr>
              <a:spLocks noGrp="1" noChangeArrowheads="1"/>
            </p:cNvSpPr>
            <p:nvPr>
              <p:custDataLst>
                <p:tags r:id="rId3"/>
              </p:custDataLst>
            </p:nvPr>
          </p:nvSpPr>
          <p:spPr>
            <a:xfrm>
              <a:off x="463" y="1893"/>
              <a:ext cx="10127" cy="567"/>
            </a:xfrm>
            <a:prstGeom prst="rect">
              <a:avLst/>
            </a:prstGeom>
          </p:spPr>
          <p:txBody>
            <a:bodyPr vert="horz" lIns="91440" tIns="45720" rIns="91440" bIns="46800" rtlCol="0" anchor="b">
              <a:noAutofit/>
            </a:bodyPr>
            <a:lstStyle>
              <a:lvl1pPr algn="l" defTabSz="685800" rtl="0" eaLnBrk="1" latinLnBrk="0" hangingPunct="1">
                <a:lnSpc>
                  <a:spcPct val="120000"/>
                </a:lnSpc>
                <a:spcBef>
                  <a:spcPct val="0"/>
                </a:spcBef>
                <a:buNone/>
                <a:defRPr sz="30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marL="0" indent="0" algn="ctr" eaLnBrk="1" hangingPunct="1"/>
              <a:r>
                <a:rPr lang="zh-CN" altLang="en-US" sz="2800" b="1" dirty="0" smtClean="0">
                  <a:solidFill>
                    <a:srgbClr val="FF0000"/>
                  </a:solidFill>
                </a:rPr>
                <a:t>可以选择</a:t>
              </a:r>
              <a:r>
                <a:rPr lang="zh-CN" altLang="en-US" sz="2800" b="1" dirty="0" smtClean="0">
                  <a:solidFill>
                    <a:srgbClr val="FF0000"/>
                  </a:solidFill>
                  <a:sym typeface="+mn-ea"/>
                </a:rPr>
                <a:t>一个</a:t>
              </a:r>
              <a:r>
                <a:rPr lang="zh-CN" altLang="en-US" sz="2800" b="1" dirty="0" smtClean="0">
                  <a:solidFill>
                    <a:srgbClr val="FF0000"/>
                  </a:solidFill>
                </a:rPr>
                <a:t>别人发的帖子来进行回帖</a:t>
              </a:r>
              <a:endParaRPr lang="zh-CN" altLang="en-US" sz="2800" b="1" dirty="0" smtClean="0">
                <a:solidFill>
                  <a:srgbClr val="FF000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809980" y="604520"/>
            <a:ext cx="2452963" cy="1663065"/>
            <a:chOff x="9282" y="1907"/>
            <a:chExt cx="2797" cy="2619"/>
          </a:xfrm>
        </p:grpSpPr>
        <p:sp>
          <p:nvSpPr>
            <p:cNvPr id="49" name="文本框 48"/>
            <p:cNvSpPr txBox="1"/>
            <p:nvPr>
              <p:custDataLst>
                <p:tags r:id="rId4"/>
              </p:custDataLst>
            </p:nvPr>
          </p:nvSpPr>
          <p:spPr>
            <a:xfrm>
              <a:off x="9282" y="3025"/>
              <a:ext cx="2797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点击发表帖子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进行发贴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椭圆 49"/>
            <p:cNvSpPr/>
            <p:nvPr>
              <p:custDataLst>
                <p:tags r:id="rId5"/>
              </p:custDataLst>
            </p:nvPr>
          </p:nvSpPr>
          <p:spPr>
            <a:xfrm>
              <a:off x="11016" y="1907"/>
              <a:ext cx="919" cy="974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pic>
        <p:nvPicPr>
          <p:cNvPr id="3" name="图片 2" descr="JUWK_PWFWF6PAWQ@JN@7_0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756025" y="2321560"/>
            <a:ext cx="5562600" cy="521970"/>
            <a:chOff x="10403" y="1876"/>
            <a:chExt cx="8760" cy="822"/>
          </a:xfrm>
        </p:grpSpPr>
        <p:sp>
          <p:nvSpPr>
            <p:cNvPr id="8" name="文本框 7"/>
            <p:cNvSpPr txBox="1"/>
            <p:nvPr>
              <p:custDataLst>
                <p:tags r:id="rId2"/>
              </p:custDataLst>
            </p:nvPr>
          </p:nvSpPr>
          <p:spPr>
            <a:xfrm>
              <a:off x="11654" y="1876"/>
              <a:ext cx="7509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在这里回帖，至少</a:t>
              </a:r>
              <a:r>
                <a:rPr lang="en-US" altLang="zh-CN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字以上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椭圆 8"/>
            <p:cNvSpPr/>
            <p:nvPr>
              <p:custDataLst>
                <p:tags r:id="rId3"/>
              </p:custDataLst>
            </p:nvPr>
          </p:nvSpPr>
          <p:spPr>
            <a:xfrm>
              <a:off x="10403" y="1876"/>
              <a:ext cx="1118" cy="69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514020" y="2714171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778726" y="1347064"/>
            <a:ext cx="3848098" cy="4785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1100030" y="1597215"/>
            <a:ext cx="3205490" cy="4285738"/>
          </a:xfrm>
          <a:prstGeom prst="rect">
            <a:avLst/>
          </a:prstGeom>
          <a:blipFill>
            <a:blip r:embed="rId1"/>
            <a:stretch>
              <a:fillRect l="-39051" r="-39051"/>
            </a:stretch>
          </a:blip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8" name="深度视觉·原创设计 https://www.docer.com/works?userid=22383862"/>
          <p:cNvSpPr txBox="1"/>
          <p:nvPr/>
        </p:nvSpPr>
        <p:spPr>
          <a:xfrm>
            <a:off x="4970145" y="2262505"/>
            <a:ext cx="694309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祝大家学习愉快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顺利毕业！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0" name="深度视觉·原创设计 https://www.docer.com/works?userid=22383862"/>
          <p:cNvSpPr/>
          <p:nvPr/>
        </p:nvSpPr>
        <p:spPr>
          <a:xfrm>
            <a:off x="8980170" y="5439410"/>
            <a:ext cx="2932430" cy="9969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导学教师：朱春霞</a:t>
            </a:r>
            <a:endParaRPr lang="zh-CN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    </a:t>
            </a:r>
            <a:r>
              <a:rPr 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联系方式：</a:t>
            </a:r>
            <a:r>
              <a:rPr lang="en-US" altLang="zh-CN" sz="14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13891273533</a:t>
            </a:r>
            <a:endParaRPr lang="en-US" altLang="zh-CN" sz="14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0" grpId="0" animBg="1"/>
          <p:bldP spid="10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3153554"/>
            <a:ext cx="3628571" cy="37229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>
            <a:off x="2073299" y="2169798"/>
            <a:ext cx="2676124" cy="2518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5" name="深度视觉·原创设计 https://www.docer.com/works?userid=22383862"/>
          <p:cNvSpPr/>
          <p:nvPr/>
        </p:nvSpPr>
        <p:spPr>
          <a:xfrm rot="16200000">
            <a:off x="11279650" y="20694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1" name="深度视觉·原创设计 https://www.docer.com/works?userid=22383862"/>
          <p:cNvSpPr txBox="1"/>
          <p:nvPr/>
        </p:nvSpPr>
        <p:spPr>
          <a:xfrm>
            <a:off x="2673839" y="2430279"/>
            <a:ext cx="1309370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 sz="6600" b="1">
                <a:ln w="12700">
                  <a:noFill/>
                </a:ln>
                <a:gradFill>
                  <a:gsLst>
                    <a:gs pos="50000">
                      <a:srgbClr val="005674"/>
                    </a:gs>
                    <a:gs pos="70000">
                      <a:srgbClr val="00B0F0"/>
                    </a:gs>
                    <a:gs pos="49000">
                      <a:srgbClr val="0070C0"/>
                    </a:gs>
                    <a:gs pos="30000">
                      <a:srgbClr val="00B0F0"/>
                    </a:gs>
                  </a:gsLst>
                  <a:lin ang="5400000" scaled="1"/>
                </a:gradFill>
                <a:effectLst>
                  <a:outerShdw blurRad="254000" dist="152400" dir="2700000" algn="tl" rotWithShape="0">
                    <a:prstClr val="black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kern="0" dirty="0">
                <a:solidFill>
                  <a:schemeClr val="accent1"/>
                </a:solidFill>
                <a:effectLst/>
                <a:latin typeface="Source Han Sans SC" panose="020B0500000000000000" pitchFamily="34" charset="-122"/>
                <a:ea typeface="Source Han Sans SC" panose="020B0500000000000000" pitchFamily="34" charset="-122"/>
                <a:sym typeface="Source Han Sans SC" panose="020B0500000000000000" pitchFamily="34" charset="-122"/>
              </a:rPr>
              <a:t>01</a:t>
            </a:r>
            <a:endParaRPr kumimoji="0" lang="zh-CN" altLang="en-US" sz="8800" b="1" i="0" u="none" strike="noStrike" kern="0" cap="none" spc="0" normalizeH="0" baseline="0" noProof="0" dirty="0">
              <a:ln w="12700">
                <a:noFill/>
              </a:ln>
              <a:solidFill>
                <a:schemeClr val="accent1"/>
              </a:solidFill>
              <a:effectLst/>
              <a:uLnTx/>
              <a:uFillTx/>
              <a:latin typeface="Source Han Sans SC" panose="020B0500000000000000" pitchFamily="34" charset="-122"/>
              <a:ea typeface="Source Han Sans SC" panose="020B0500000000000000" pitchFamily="34" charset="-122"/>
              <a:sym typeface="Source Han Sans SC" panose="020B0500000000000000" pitchFamily="34" charset="-122"/>
            </a:endParaRPr>
          </a:p>
        </p:txBody>
      </p:sp>
      <p:sp>
        <p:nvSpPr>
          <p:cNvPr id="12" name="深度视觉·原创设计 https://www.docer.com/works?userid=22383862"/>
          <p:cNvSpPr txBox="1"/>
          <p:nvPr/>
        </p:nvSpPr>
        <p:spPr>
          <a:xfrm>
            <a:off x="2789732" y="3780899"/>
            <a:ext cx="1363282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1219200">
              <a:defRPr sz="4400" b="1" spc="40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</a:defRPr>
            </a:lvl1pPr>
          </a:lstStyle>
          <a:p>
            <a:pPr marL="0" marR="0" lvl="0" indent="0" algn="dist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400" normalizeH="0" baseline="0" noProof="0" dirty="0">
                <a:ln>
                  <a:noFill/>
                </a:ln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PART</a:t>
            </a:r>
            <a:endParaRPr kumimoji="0" lang="zh-CN" altLang="en-US" sz="2800" b="0" i="0" u="none" strike="noStrike" kern="0" cap="none" spc="400" normalizeH="0" baseline="0" noProof="0" dirty="0">
              <a:ln>
                <a:noFill/>
              </a:ln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14" name="深度视觉·原创设计 https://www.docer.com/works?userid=22383862"/>
          <p:cNvSpPr txBox="1"/>
          <p:nvPr/>
        </p:nvSpPr>
        <p:spPr>
          <a:xfrm>
            <a:off x="5141595" y="2858770"/>
            <a:ext cx="6517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>
                <a:solidFill>
                  <a:schemeClr val="tx1">
                    <a:lumMod val="75000"/>
                    <a:lumOff val="25000"/>
                  </a:schemeClr>
                </a:solidFill>
                <a:latin typeface="阿里巴巴普惠体 M" panose="00020600040101010101" pitchFamily="18" charset="-122"/>
                <a:ea typeface="阿里巴巴普惠体 M" panose="00020600040101010101" pitchFamily="18" charset="-122"/>
                <a:cs typeface="阿里巴巴普惠体 M" panose="00020600040101010101" pitchFamily="18" charset="-122"/>
              </a:rPr>
              <a:t>网上登录与学习方法</a:t>
            </a:r>
            <a:endParaRPr lang="zh-CN" altLang="en-US" sz="5400" b="1" dirty="0">
              <a:solidFill>
                <a:schemeClr val="tx1">
                  <a:lumMod val="75000"/>
                  <a:lumOff val="25000"/>
                </a:schemeClr>
              </a:solidFill>
              <a:latin typeface="阿里巴巴普惠体 M" panose="00020600040101010101" pitchFamily="18" charset="-122"/>
              <a:ea typeface="阿里巴巴普惠体 M" panose="00020600040101010101" pitchFamily="18" charset="-122"/>
              <a:cs typeface="阿里巴巴普惠体 M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1.11111E-6 L 0.25 1.11111E-6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深度视觉·原创设计 https://www.docer.com/works?userid=22383862"/>
          <p:cNvSpPr/>
          <p:nvPr/>
        </p:nvSpPr>
        <p:spPr>
          <a:xfrm>
            <a:off x="0" y="0"/>
            <a:ext cx="11344274" cy="30161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深度视觉·原创设计 https://www.docer.com/works?userid=22383862"/>
          <p:cNvSpPr/>
          <p:nvPr/>
        </p:nvSpPr>
        <p:spPr>
          <a:xfrm rot="16200000">
            <a:off x="11279650" y="5945650"/>
            <a:ext cx="933046" cy="8916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" name="深度视觉·原创设计 https://www.docer.com/works?userid=22383862"/>
          <p:cNvSpPr txBox="1"/>
          <p:nvPr/>
        </p:nvSpPr>
        <p:spPr>
          <a:xfrm>
            <a:off x="1464945" y="908685"/>
            <a:ext cx="50622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rPr>
              <a:t> 输入网址</a:t>
            </a:r>
            <a:endParaRPr lang="zh-CN" altLang="en-US" sz="7200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思源黑体" panose="020B0500000000000000" pitchFamily="34" charset="-122"/>
            </a:endParaRPr>
          </a:p>
        </p:txBody>
      </p:sp>
      <p:sp>
        <p:nvSpPr>
          <p:cNvPr id="6" name="深度视觉·原创设计 https://www.docer.com/works?userid=22383862"/>
          <p:cNvSpPr/>
          <p:nvPr/>
        </p:nvSpPr>
        <p:spPr>
          <a:xfrm>
            <a:off x="7465324" y="0"/>
            <a:ext cx="4726675" cy="3016155"/>
          </a:xfrm>
          <a:prstGeom prst="rect">
            <a:avLst/>
          </a:prstGeom>
          <a:blipFill>
            <a:blip r:embed="rId1"/>
            <a:stretch>
              <a:fillRect t="-48026" b="-480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3" name="文本框 22"/>
          <p:cNvSpPr txBox="1"/>
          <p:nvPr/>
        </p:nvSpPr>
        <p:spPr>
          <a:xfrm>
            <a:off x="2284730" y="3830320"/>
            <a:ext cx="741489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solidFill>
                  <a:srgbClr val="FF0000"/>
                </a:solidFill>
                <a:sym typeface="+mn-ea"/>
              </a:rPr>
              <a:t>https://menhu.pt.ouchn.cn</a:t>
            </a:r>
            <a:endParaRPr lang="zh-CN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3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3000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3000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3" grpId="0"/>
          <p:bldP spid="23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23" grpId="0"/>
          <p:bldP spid="23" grpId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深度视觉·原创设计 https://www.docer.com/works?userid=22383862"/>
          <p:cNvGrpSpPr/>
          <p:nvPr/>
        </p:nvGrpSpPr>
        <p:grpSpPr>
          <a:xfrm>
            <a:off x="5715175" y="1588"/>
            <a:ext cx="7149246" cy="6858000"/>
            <a:chOff x="5715175" y="1588"/>
            <a:chExt cx="7149246" cy="6858000"/>
          </a:xfrm>
        </p:grpSpPr>
        <p:sp>
          <p:nvSpPr>
            <p:cNvPr id="13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7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6920" cy="68637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079105" y="392430"/>
            <a:ext cx="4006850" cy="2261235"/>
            <a:chOff x="12723" y="618"/>
            <a:chExt cx="6310" cy="3561"/>
          </a:xfrm>
        </p:grpSpPr>
        <p:sp>
          <p:nvSpPr>
            <p:cNvPr id="8" name="文本框 7"/>
            <p:cNvSpPr txBox="1"/>
            <p:nvPr/>
          </p:nvSpPr>
          <p:spPr>
            <a:xfrm>
              <a:off x="14127" y="618"/>
              <a:ext cx="490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1.</a:t>
              </a:r>
              <a:r>
                <a:rPr lang="zh-CN" altLang="en-US" b="1">
                  <a:solidFill>
                    <a:srgbClr val="FF0000"/>
                  </a:solidFill>
                </a:rPr>
                <a:t>输入自己的学号：</a:t>
              </a:r>
              <a:endParaRPr lang="zh-CN" altLang="en-US" b="1">
                <a:solidFill>
                  <a:srgbClr val="FF0000"/>
                </a:solidFill>
              </a:endParaRPr>
            </a:p>
            <a:p>
              <a:r>
                <a:rPr lang="zh-CN" altLang="en-US" b="1">
                  <a:solidFill>
                    <a:srgbClr val="FF0000"/>
                  </a:solidFill>
                </a:rPr>
                <a:t>如</a:t>
              </a:r>
              <a:r>
                <a:rPr lang="en-US" altLang="zh-CN" b="1">
                  <a:solidFill>
                    <a:srgbClr val="FF0000"/>
                  </a:solidFill>
                </a:rPr>
                <a:t>1861001266351</a:t>
              </a:r>
              <a:endParaRPr lang="en-US" altLang="zh-CN" b="1">
                <a:solidFill>
                  <a:srgbClr val="FF0000"/>
                </a:solidFill>
              </a:endParaRPr>
            </a:p>
          </p:txBody>
        </p:sp>
        <p:cxnSp>
          <p:nvCxnSpPr>
            <p:cNvPr id="9" name="直接箭头连接符 8"/>
            <p:cNvCxnSpPr/>
            <p:nvPr/>
          </p:nvCxnSpPr>
          <p:spPr>
            <a:xfrm flipV="1">
              <a:off x="12723" y="1126"/>
              <a:ext cx="1404" cy="305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8079105" y="1136015"/>
            <a:ext cx="3998595" cy="2123440"/>
            <a:chOff x="12723" y="1789"/>
            <a:chExt cx="6297" cy="3344"/>
          </a:xfrm>
        </p:grpSpPr>
        <p:sp>
          <p:nvSpPr>
            <p:cNvPr id="19" name="文本框 18"/>
            <p:cNvSpPr txBox="1"/>
            <p:nvPr/>
          </p:nvSpPr>
          <p:spPr>
            <a:xfrm>
              <a:off x="14165" y="1789"/>
              <a:ext cx="4855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1.</a:t>
              </a:r>
              <a:r>
                <a:rPr lang="zh-CN" altLang="en-US" b="1">
                  <a:solidFill>
                    <a:srgbClr val="FF0000"/>
                  </a:solidFill>
                </a:rPr>
                <a:t>输入密码：</a:t>
              </a:r>
              <a:endParaRPr lang="zh-CN" altLang="en-US" b="1">
                <a:solidFill>
                  <a:srgbClr val="FF0000"/>
                </a:solidFill>
              </a:endParaRPr>
            </a:p>
            <a:p>
              <a:r>
                <a:rPr lang="en-US" altLang="zh-CN" b="1">
                  <a:solidFill>
                    <a:srgbClr val="FF0000"/>
                  </a:solidFill>
                  <a:sym typeface="+mn-ea"/>
                </a:rPr>
                <a:t>Ouchn@+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出生年月日</a:t>
              </a:r>
              <a:r>
                <a:rPr lang="en-US" altLang="zh-CN" b="1">
                  <a:solidFill>
                    <a:srgbClr val="FF0000"/>
                  </a:solidFill>
                  <a:sym typeface="+mn-ea"/>
                </a:rPr>
                <a:t>8</a:t>
              </a:r>
              <a:r>
                <a:rPr lang="zh-CN" altLang="en-US" b="1">
                  <a:solidFill>
                    <a:srgbClr val="FF0000"/>
                  </a:solidFill>
                  <a:sym typeface="+mn-ea"/>
                </a:rPr>
                <a:t>位</a:t>
              </a:r>
              <a:endParaRPr lang="zh-CN" altLang="en-US" b="1">
                <a:solidFill>
                  <a:srgbClr val="FF0000"/>
                </a:solidFill>
                <a:sym typeface="+mn-ea"/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12723" y="2360"/>
              <a:ext cx="1442" cy="2773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3"/>
          <p:cNvGrpSpPr/>
          <p:nvPr/>
        </p:nvGrpSpPr>
        <p:grpSpPr>
          <a:xfrm>
            <a:off x="7882255" y="3472815"/>
            <a:ext cx="3373755" cy="2273300"/>
            <a:chOff x="12413" y="5469"/>
            <a:chExt cx="5313" cy="3580"/>
          </a:xfrm>
        </p:grpSpPr>
        <p:sp>
          <p:nvSpPr>
            <p:cNvPr id="21" name="文本框 20"/>
            <p:cNvSpPr txBox="1"/>
            <p:nvPr/>
          </p:nvSpPr>
          <p:spPr>
            <a:xfrm>
              <a:off x="12413" y="8033"/>
              <a:ext cx="531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>
                  <a:solidFill>
                    <a:srgbClr val="FF0000"/>
                  </a:solidFill>
                </a:rPr>
                <a:t>3.</a:t>
              </a:r>
              <a:r>
                <a:rPr lang="zh-CN" altLang="en-US" b="1">
                  <a:solidFill>
                    <a:srgbClr val="FF0000"/>
                  </a:solidFill>
                </a:rPr>
                <a:t>输入验证码：如</a:t>
              </a:r>
              <a:r>
                <a:rPr lang="en-US" altLang="zh-CN" b="1">
                  <a:solidFill>
                    <a:srgbClr val="FF0000"/>
                  </a:solidFill>
                </a:rPr>
                <a:t>7696</a:t>
              </a:r>
              <a:endParaRPr lang="en-US" altLang="zh-CN" b="1">
                <a:solidFill>
                  <a:srgbClr val="FF0000"/>
                </a:solidFill>
              </a:endParaRPr>
            </a:p>
            <a:p>
              <a:r>
                <a:rPr lang="zh-CN" altLang="en-US" b="1">
                  <a:solidFill>
                    <a:srgbClr val="FF0000"/>
                  </a:solidFill>
                </a:rPr>
                <a:t>然后点击登录即可</a:t>
              </a:r>
              <a:endParaRPr lang="zh-CN" altLang="en-US" b="1">
                <a:solidFill>
                  <a:srgbClr val="FF0000"/>
                </a:solidFill>
              </a:endParaRPr>
            </a:p>
          </p:txBody>
        </p:sp>
        <p:cxnSp>
          <p:nvCxnSpPr>
            <p:cNvPr id="20" name="直接箭头连接符 19"/>
            <p:cNvCxnSpPr/>
            <p:nvPr/>
          </p:nvCxnSpPr>
          <p:spPr>
            <a:xfrm flipH="1">
              <a:off x="12829" y="5469"/>
              <a:ext cx="34" cy="256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096811" y="4836806"/>
            <a:ext cx="400989" cy="35229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2159242" y="4836806"/>
            <a:ext cx="403853" cy="360891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1274413" y="4808625"/>
            <a:ext cx="317927" cy="375213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4725"/>
          <a:stretch>
            <a:fillRect/>
          </a:stretch>
        </p:blipFill>
        <p:spPr>
          <a:xfrm>
            <a:off x="0" y="-635"/>
            <a:ext cx="12186285" cy="6858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6889750" y="3313430"/>
            <a:ext cx="1370965" cy="5086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6436360" y="4206240"/>
            <a:ext cx="2501900" cy="1129030"/>
            <a:chOff x="10186" y="6160"/>
            <a:chExt cx="3940" cy="1778"/>
          </a:xfrm>
        </p:grpSpPr>
        <p:cxnSp>
          <p:nvCxnSpPr>
            <p:cNvPr id="14" name="直接箭头连接符 13"/>
            <p:cNvCxnSpPr/>
            <p:nvPr>
              <p:custDataLst>
                <p:tags r:id="rId3"/>
              </p:custDataLst>
            </p:nvPr>
          </p:nvCxnSpPr>
          <p:spPr>
            <a:xfrm flipV="1">
              <a:off x="11905" y="6160"/>
              <a:ext cx="50" cy="1201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/>
            <p:cNvSpPr txBox="1"/>
            <p:nvPr>
              <p:custDataLst>
                <p:tags r:id="rId4"/>
              </p:custDataLst>
            </p:nvPr>
          </p:nvSpPr>
          <p:spPr>
            <a:xfrm>
              <a:off x="10186" y="6922"/>
              <a:ext cx="394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可以点返回至登录</a:t>
              </a:r>
              <a:endParaRPr lang="zh-CN" altLang="en-US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深度视觉·原创设计 https://www.docer.com/works?userid=22383862"/>
          <p:cNvGrpSpPr/>
          <p:nvPr/>
        </p:nvGrpSpPr>
        <p:grpSpPr>
          <a:xfrm>
            <a:off x="367126" y="1588"/>
            <a:ext cx="12497295" cy="6858000"/>
            <a:chOff x="367126" y="1588"/>
            <a:chExt cx="12497295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5715175" y="1588"/>
              <a:ext cx="6480000" cy="6858000"/>
            </a:xfrm>
            <a:prstGeom prst="parallelogram">
              <a:avLst>
                <a:gd name="adj" fmla="val 48222"/>
              </a:avLst>
            </a:prstGeom>
            <a:solidFill>
              <a:schemeClr val="accent1">
                <a:alpha val="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  <p:sp>
          <p:nvSpPr>
            <p:cNvPr id="10" name="文本框 34"/>
            <p:cNvSpPr txBox="1"/>
            <p:nvPr/>
          </p:nvSpPr>
          <p:spPr>
            <a:xfrm>
              <a:off x="367126" y="290855"/>
              <a:ext cx="22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此处添加标题</a:t>
              </a:r>
              <a:endParaRPr lang="en-US" altLang="zh-CN" sz="2400" dirty="0"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  <a:p>
              <a:r>
                <a:rPr lang="en-US" altLang="zh-CN" sz="1200" dirty="0">
                  <a:solidFill>
                    <a:schemeClr val="bg1">
                      <a:lumMod val="50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思源黑体" panose="020B0500000000000000" pitchFamily="34" charset="-122"/>
                </a:rPr>
                <a:t>Add the title here</a:t>
              </a:r>
              <a:endParaRPr lang="zh-CN" altLang="en-US" sz="1200" dirty="0">
                <a:solidFill>
                  <a:schemeClr val="bg1">
                    <a:lumMod val="50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思源黑体" panose="020B0500000000000000" pitchFamily="34" charset="-122"/>
              </a:endParaRPr>
            </a:p>
          </p:txBody>
        </p:sp>
        <p:sp>
          <p:nvSpPr>
            <p:cNvPr id="11" name="Freeform 8"/>
            <p:cNvSpPr/>
            <p:nvPr/>
          </p:nvSpPr>
          <p:spPr bwMode="auto">
            <a:xfrm>
              <a:off x="11519578" y="5436296"/>
              <a:ext cx="1344843" cy="1423292"/>
            </a:xfrm>
            <a:prstGeom prst="parallelogram">
              <a:avLst>
                <a:gd name="adj" fmla="val 48222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思源黑体" panose="020B0500000000000000" pitchFamily="34" charset="-122"/>
              </a:endParaRPr>
            </a:p>
          </p:txBody>
        </p:sp>
      </p:grpSp>
      <p:graphicFrame>
        <p:nvGraphicFramePr>
          <p:cNvPr id="2" name="深度视觉·原创设计 https://www.docer.com/works?userid=22383862"/>
          <p:cNvGraphicFramePr/>
          <p:nvPr/>
        </p:nvGraphicFramePr>
        <p:xfrm>
          <a:off x="5392646" y="1797893"/>
          <a:ext cx="6112605" cy="407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3096811" y="4836806"/>
            <a:ext cx="400989" cy="352297"/>
          </a:xfrm>
          <a:custGeom>
            <a:avLst/>
            <a:gdLst>
              <a:gd name="T0" fmla="*/ 221804 w 498"/>
              <a:gd name="T1" fmla="*/ 194813 h 435"/>
              <a:gd name="T2" fmla="*/ 221804 w 498"/>
              <a:gd name="T3" fmla="*/ 194813 h 435"/>
              <a:gd name="T4" fmla="*/ 217341 w 498"/>
              <a:gd name="T5" fmla="*/ 147232 h 435"/>
              <a:gd name="T6" fmla="*/ 189671 w 498"/>
              <a:gd name="T7" fmla="*/ 131521 h 435"/>
              <a:gd name="T8" fmla="*/ 166018 w 498"/>
              <a:gd name="T9" fmla="*/ 103691 h 435"/>
              <a:gd name="T10" fmla="*/ 174051 w 498"/>
              <a:gd name="T11" fmla="*/ 87980 h 435"/>
              <a:gd name="T12" fmla="*/ 182084 w 498"/>
              <a:gd name="T13" fmla="*/ 71372 h 435"/>
              <a:gd name="T14" fmla="*/ 178068 w 498"/>
              <a:gd name="T15" fmla="*/ 67781 h 435"/>
              <a:gd name="T16" fmla="*/ 182084 w 498"/>
              <a:gd name="T17" fmla="*/ 51621 h 435"/>
              <a:gd name="T18" fmla="*/ 154415 w 498"/>
              <a:gd name="T19" fmla="*/ 27830 h 435"/>
              <a:gd name="T20" fmla="*/ 126745 w 498"/>
              <a:gd name="T21" fmla="*/ 51621 h 435"/>
              <a:gd name="T22" fmla="*/ 130762 w 498"/>
              <a:gd name="T23" fmla="*/ 67781 h 435"/>
              <a:gd name="T24" fmla="*/ 126745 w 498"/>
              <a:gd name="T25" fmla="*/ 71372 h 435"/>
              <a:gd name="T26" fmla="*/ 134778 w 498"/>
              <a:gd name="T27" fmla="*/ 87980 h 435"/>
              <a:gd name="T28" fmla="*/ 138795 w 498"/>
              <a:gd name="T29" fmla="*/ 103691 h 435"/>
              <a:gd name="T30" fmla="*/ 130762 w 498"/>
              <a:gd name="T31" fmla="*/ 123441 h 435"/>
              <a:gd name="T32" fmla="*/ 170035 w 498"/>
              <a:gd name="T33" fmla="*/ 163392 h 435"/>
              <a:gd name="T34" fmla="*/ 170035 w 498"/>
              <a:gd name="T35" fmla="*/ 194813 h 435"/>
              <a:gd name="T36" fmla="*/ 221804 w 498"/>
              <a:gd name="T37" fmla="*/ 194813 h 435"/>
              <a:gd name="T38" fmla="*/ 115142 w 498"/>
              <a:gd name="T39" fmla="*/ 135561 h 435"/>
              <a:gd name="T40" fmla="*/ 115142 w 498"/>
              <a:gd name="T41" fmla="*/ 135561 h 435"/>
              <a:gd name="T42" fmla="*/ 83455 w 498"/>
              <a:gd name="T43" fmla="*/ 103691 h 435"/>
              <a:gd name="T44" fmla="*/ 95059 w 498"/>
              <a:gd name="T45" fmla="*/ 75412 h 435"/>
              <a:gd name="T46" fmla="*/ 103092 w 498"/>
              <a:gd name="T47" fmla="*/ 59701 h 435"/>
              <a:gd name="T48" fmla="*/ 99075 w 498"/>
              <a:gd name="T49" fmla="*/ 51621 h 435"/>
              <a:gd name="T50" fmla="*/ 103092 w 498"/>
              <a:gd name="T51" fmla="*/ 31870 h 435"/>
              <a:gd name="T52" fmla="*/ 67389 w 498"/>
              <a:gd name="T53" fmla="*/ 0 h 435"/>
              <a:gd name="T54" fmla="*/ 31686 w 498"/>
              <a:gd name="T55" fmla="*/ 31870 h 435"/>
              <a:gd name="T56" fmla="*/ 31686 w 498"/>
              <a:gd name="T57" fmla="*/ 51621 h 435"/>
              <a:gd name="T58" fmla="*/ 31686 w 498"/>
              <a:gd name="T59" fmla="*/ 59701 h 435"/>
              <a:gd name="T60" fmla="*/ 39719 w 498"/>
              <a:gd name="T61" fmla="*/ 75412 h 435"/>
              <a:gd name="T62" fmla="*/ 47753 w 498"/>
              <a:gd name="T63" fmla="*/ 103691 h 435"/>
              <a:gd name="T64" fmla="*/ 20083 w 498"/>
              <a:gd name="T65" fmla="*/ 135561 h 435"/>
              <a:gd name="T66" fmla="*/ 0 w 498"/>
              <a:gd name="T67" fmla="*/ 155312 h 435"/>
              <a:gd name="T68" fmla="*/ 0 w 498"/>
              <a:gd name="T69" fmla="*/ 194813 h 435"/>
              <a:gd name="T70" fmla="*/ 154415 w 498"/>
              <a:gd name="T71" fmla="*/ 194813 h 435"/>
              <a:gd name="T72" fmla="*/ 154415 w 498"/>
              <a:gd name="T73" fmla="*/ 163392 h 435"/>
              <a:gd name="T74" fmla="*/ 115142 w 498"/>
              <a:gd name="T75" fmla="*/ 135561 h 43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2159242" y="4836806"/>
            <a:ext cx="403853" cy="360891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深度视觉·原创设计 https://www.docer.com/works?userid=22383862"/>
          <p:cNvSpPr>
            <a:spLocks noChangeArrowheads="1"/>
          </p:cNvSpPr>
          <p:nvPr/>
        </p:nvSpPr>
        <p:spPr bwMode="auto">
          <a:xfrm>
            <a:off x="1274413" y="4808625"/>
            <a:ext cx="317927" cy="375213"/>
          </a:xfrm>
          <a:custGeom>
            <a:avLst/>
            <a:gdLst>
              <a:gd name="T0" fmla="*/ 127540 w 391"/>
              <a:gd name="T1" fmla="*/ 79951 h 463"/>
              <a:gd name="T2" fmla="*/ 127540 w 391"/>
              <a:gd name="T3" fmla="*/ 79951 h 463"/>
              <a:gd name="T4" fmla="*/ 143764 w 391"/>
              <a:gd name="T5" fmla="*/ 8085 h 463"/>
              <a:gd name="T6" fmla="*/ 91937 w 391"/>
              <a:gd name="T7" fmla="*/ 60188 h 463"/>
              <a:gd name="T8" fmla="*/ 44166 w 391"/>
              <a:gd name="T9" fmla="*/ 103757 h 463"/>
              <a:gd name="T10" fmla="*/ 44166 w 391"/>
              <a:gd name="T11" fmla="*/ 179666 h 463"/>
              <a:gd name="T12" fmla="*/ 139708 w 391"/>
              <a:gd name="T13" fmla="*/ 207514 h 463"/>
              <a:gd name="T14" fmla="*/ 175761 w 391"/>
              <a:gd name="T15" fmla="*/ 99714 h 463"/>
              <a:gd name="T16" fmla="*/ 127540 w 391"/>
              <a:gd name="T17" fmla="*/ 79951 h 463"/>
              <a:gd name="T18" fmla="*/ 31998 w 391"/>
              <a:gd name="T19" fmla="*/ 79951 h 463"/>
              <a:gd name="T20" fmla="*/ 31998 w 391"/>
              <a:gd name="T21" fmla="*/ 79951 h 463"/>
              <a:gd name="T22" fmla="*/ 0 w 391"/>
              <a:gd name="T23" fmla="*/ 115435 h 463"/>
              <a:gd name="T24" fmla="*/ 0 w 391"/>
              <a:gd name="T25" fmla="*/ 167089 h 463"/>
              <a:gd name="T26" fmla="*/ 31998 w 391"/>
              <a:gd name="T27" fmla="*/ 203471 h 463"/>
              <a:gd name="T28" fmla="*/ 19829 w 391"/>
              <a:gd name="T29" fmla="*/ 179666 h 463"/>
              <a:gd name="T30" fmla="*/ 19829 w 391"/>
              <a:gd name="T31" fmla="*/ 107799 h 463"/>
              <a:gd name="T32" fmla="*/ 31998 w 391"/>
              <a:gd name="T33" fmla="*/ 79951 h 4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255" y="-5715"/>
            <a:ext cx="12186920" cy="686371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986905" y="4314825"/>
            <a:ext cx="4203700" cy="1268730"/>
            <a:chOff x="11003" y="6795"/>
            <a:chExt cx="6620" cy="1998"/>
          </a:xfrm>
        </p:grpSpPr>
        <p:cxnSp>
          <p:nvCxnSpPr>
            <p:cNvPr id="20" name="直接箭头连接符 19"/>
            <p:cNvCxnSpPr/>
            <p:nvPr>
              <p:custDataLst>
                <p:tags r:id="rId8"/>
              </p:custDataLst>
            </p:nvPr>
          </p:nvCxnSpPr>
          <p:spPr>
            <a:xfrm flipV="1">
              <a:off x="14263" y="7272"/>
              <a:ext cx="76" cy="91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11003" y="8213"/>
              <a:ext cx="662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点忘记密码，根据提示重新设置新密码</a:t>
              </a:r>
              <a:endParaRPr lang="zh-CN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椭圆 16"/>
            <p:cNvSpPr/>
            <p:nvPr>
              <p:custDataLst>
                <p:tags r:id="rId10"/>
              </p:custDataLst>
            </p:nvPr>
          </p:nvSpPr>
          <p:spPr>
            <a:xfrm>
              <a:off x="13885" y="6795"/>
              <a:ext cx="952" cy="47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AV3]HQSA[@JIA6LAN[G{CA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839325" y="285115"/>
            <a:ext cx="2574925" cy="1037590"/>
            <a:chOff x="14976" y="7287"/>
            <a:chExt cx="4055" cy="1634"/>
          </a:xfrm>
        </p:grpSpPr>
        <p:sp>
          <p:nvSpPr>
            <p:cNvPr id="9" name="文本框 8"/>
            <p:cNvSpPr txBox="1"/>
            <p:nvPr>
              <p:custDataLst>
                <p:tags r:id="rId2"/>
              </p:custDataLst>
            </p:nvPr>
          </p:nvSpPr>
          <p:spPr>
            <a:xfrm>
              <a:off x="14976" y="7287"/>
              <a:ext cx="405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点击去学习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箭头连接符 19"/>
            <p:cNvCxnSpPr/>
            <p:nvPr>
              <p:custDataLst>
                <p:tags r:id="rId3"/>
              </p:custDataLst>
            </p:nvPr>
          </p:nvCxnSpPr>
          <p:spPr>
            <a:xfrm flipV="1">
              <a:off x="15693" y="8002"/>
              <a:ext cx="604" cy="91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 rot="16200000">
            <a:off x="671321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rot="16200000">
            <a:off x="842343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3" name="图片 2" descr="ZV30_A0G8VI2)@@@E`H%N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3905250" y="2000885"/>
            <a:ext cx="3642360" cy="628015"/>
            <a:chOff x="10223" y="3826"/>
            <a:chExt cx="5736" cy="989"/>
          </a:xfrm>
        </p:grpSpPr>
        <p:cxnSp>
          <p:nvCxnSpPr>
            <p:cNvPr id="5" name="直接箭头连接符 4"/>
            <p:cNvCxnSpPr/>
            <p:nvPr>
              <p:custDataLst>
                <p:tags r:id="rId2"/>
              </p:custDataLst>
            </p:nvPr>
          </p:nvCxnSpPr>
          <p:spPr>
            <a:xfrm flipH="1">
              <a:off x="10223" y="4296"/>
              <a:ext cx="671" cy="519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3"/>
              </p:custDataLst>
            </p:nvPr>
          </p:nvSpPr>
          <p:spPr>
            <a:xfrm>
              <a:off x="10722" y="3826"/>
              <a:ext cx="523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点击课程考核说明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深度视觉·原创设计 https://www.docer.com/works?userid=22383862"/>
          <p:cNvSpPr/>
          <p:nvPr/>
        </p:nvSpPr>
        <p:spPr>
          <a:xfrm>
            <a:off x="0" y="6482686"/>
            <a:ext cx="12192000" cy="375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深度视觉·原创设计 https://www.docer.com/works?userid=22383862"/>
          <p:cNvSpPr/>
          <p:nvPr/>
        </p:nvSpPr>
        <p:spPr>
          <a:xfrm rot="16200000">
            <a:off x="11471365" y="16345"/>
            <a:ext cx="736981" cy="704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深度视觉·原创设计 https://www.docer.com/works?userid=22383862"/>
          <p:cNvSpPr/>
          <p:nvPr/>
        </p:nvSpPr>
        <p:spPr>
          <a:xfrm rot="16200000">
            <a:off x="6713216" y="4016472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5" name="深度视觉·原创设计 https://www.docer.com/works?userid=22383862"/>
          <p:cNvSpPr/>
          <p:nvPr/>
        </p:nvSpPr>
        <p:spPr>
          <a:xfrm rot="16200000">
            <a:off x="923870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sp>
        <p:nvSpPr>
          <p:cNvPr id="16" name="深度视觉·原创设计 https://www.docer.com/works?userid=22383862"/>
          <p:cNvSpPr/>
          <p:nvPr/>
        </p:nvSpPr>
        <p:spPr>
          <a:xfrm rot="16200000">
            <a:off x="8423435" y="4013605"/>
            <a:ext cx="2678028" cy="27699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ffectLst/>
                <a:latin typeface="Source Han Sans CN" panose="020B0500000000000000" pitchFamily="34" charset="-128"/>
                <a:ea typeface="Source Han Sans CN" panose="020B0500000000000000" pitchFamily="34" charset="-128"/>
              </a:rPr>
              <a:t>Lorem Ipsum </a:t>
            </a:r>
            <a:endParaRPr lang="en-US" sz="1200" dirty="0">
              <a:solidFill>
                <a:schemeClr val="bg1"/>
              </a:solidFill>
              <a:latin typeface="Source Han Sans CN" panose="020B0500000000000000" pitchFamily="34" charset="-128"/>
              <a:ea typeface="Source Han Sans CN" panose="020B0500000000000000" pitchFamily="34" charset="-128"/>
            </a:endParaRPr>
          </a:p>
        </p:txBody>
      </p:sp>
      <p:pic>
        <p:nvPicPr>
          <p:cNvPr id="3" name="图片 2" descr="ZV30_A0G8VI2)@@@E`H%NH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976245" y="2475865"/>
            <a:ext cx="3407410" cy="1068070"/>
            <a:chOff x="9175" y="2116"/>
            <a:chExt cx="5366" cy="1682"/>
          </a:xfrm>
        </p:grpSpPr>
        <p:cxnSp>
          <p:nvCxnSpPr>
            <p:cNvPr id="5" name="直接箭头连接符 4"/>
            <p:cNvCxnSpPr/>
            <p:nvPr>
              <p:custDataLst>
                <p:tags r:id="rId2"/>
              </p:custDataLst>
            </p:nvPr>
          </p:nvCxnSpPr>
          <p:spPr>
            <a:xfrm flipV="1">
              <a:off x="9175" y="2652"/>
              <a:ext cx="786" cy="114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文本框 33"/>
            <p:cNvSpPr txBox="1"/>
            <p:nvPr>
              <p:custDataLst>
                <p:tags r:id="rId3"/>
              </p:custDataLst>
            </p:nvPr>
          </p:nvSpPr>
          <p:spPr>
            <a:xfrm>
              <a:off x="10006" y="2116"/>
              <a:ext cx="4535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点击形考任务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28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进行答题</a:t>
              </a:r>
              <a:endParaRPr lang="zh-CN" altLang="en-US" sz="28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  <p:tag name="KSO_WM_UNIT_PLACING_PICTURE_USER_VIEWPORT" val="{&quot;height&quot;:10809,&quot;width&quot;:1919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PP_MARK_KEY" val="6cf3eebf-f730-430d-86ae-460d5dcddc89"/>
  <p:tag name="COMMONDATA" val="eyJjb3VudCI6NiwiaGRpZCI6IjZiYzNjZjdmYjhkMWY5YzI2MmMxMWFjOGQxYjY1NjdhIiwidXNlckNvdW50Ijo2fQ=="/>
  <p:tag name="commondata" val="eyJjb3VudCI6NywiaGRpZCI6IjZiYzNjZjdmYjhkMWY5YzI2MmMxMWFjOGQxYjY1NjdhIiwidXNlckNvdW50Ijo3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自定义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6F6E"/>
      </a:accent1>
      <a:accent2>
        <a:srgbClr val="FA781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6F6E"/>
      </a:accent1>
      <a:accent2>
        <a:srgbClr val="FA781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WPS 演示</Application>
  <PresentationFormat>宽屏</PresentationFormat>
  <Paragraphs>73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5" baseType="lpstr">
      <vt:lpstr>Arial</vt:lpstr>
      <vt:lpstr>宋体</vt:lpstr>
      <vt:lpstr>Wingdings</vt:lpstr>
      <vt:lpstr>Calibri</vt:lpstr>
      <vt:lpstr>思源黑体</vt:lpstr>
      <vt:lpstr>黑体</vt:lpstr>
      <vt:lpstr>微软雅黑</vt:lpstr>
      <vt:lpstr>Source Han Sans SC</vt:lpstr>
      <vt:lpstr>方正黑体简体</vt:lpstr>
      <vt:lpstr>阿里巴巴普惠体 M</vt:lpstr>
      <vt:lpstr>Source Han Sans CN</vt:lpstr>
      <vt:lpstr>Yu Gothic UI</vt:lpstr>
      <vt:lpstr>Montserrat</vt:lpstr>
      <vt:lpstr>思源黑体 CN Normal</vt:lpstr>
      <vt:lpstr>FZHei-B01S</vt:lpstr>
      <vt:lpstr>等线</vt:lpstr>
      <vt:lpstr>Arial Unicode MS</vt:lpstr>
      <vt:lpstr>等线 Light</vt:lpstr>
      <vt:lpstr>Segoe Print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ZCX</cp:lastModifiedBy>
  <cp:revision>13</cp:revision>
  <dcterms:created xsi:type="dcterms:W3CDTF">2020-12-16T07:00:00Z</dcterms:created>
  <dcterms:modified xsi:type="dcterms:W3CDTF">2023-11-20T08:03:03Z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KSOTemplateUUID">
    <vt:lpwstr>v1.0_mb_GFsagpEW0KZX4KYobGbbRw==</vt:lpwstr>
  </property>
  <property fmtid="{D5CDD505-2E9C-101B-9397-08002B2CF9AE}" pid="4" name="ICV">
    <vt:lpwstr>EB1D0D866932451C8E704A025F9EF9D0_13</vt:lpwstr>
  </property>
</Properties>
</file>