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316" r:id="rId4"/>
    <p:sldId id="325" r:id="rId5"/>
    <p:sldId id="293" r:id="rId6"/>
    <p:sldId id="304" r:id="rId7"/>
    <p:sldId id="324" r:id="rId8"/>
    <p:sldId id="305" r:id="rId9"/>
    <p:sldId id="322" r:id="rId10"/>
    <p:sldId id="307" r:id="rId11"/>
    <p:sldId id="308" r:id="rId12"/>
    <p:sldId id="326" r:id="rId13"/>
    <p:sldId id="309" r:id="rId14"/>
    <p:sldId id="310" r:id="rId15"/>
    <p:sldId id="311" r:id="rId16"/>
    <p:sldId id="312" r:id="rId17"/>
    <p:sldId id="323" r:id="rId18"/>
    <p:sldId id="303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293"/>
            <p14:sldId id="304"/>
            <p14:sldId id="324"/>
            <p14:sldId id="305"/>
            <p14:sldId id="322"/>
            <p14:sldId id="307"/>
            <p14:sldId id="308"/>
            <p14:sldId id="326"/>
            <p14:sldId id="309"/>
            <p14:sldId id="310"/>
            <p14:sldId id="311"/>
            <p14:sldId id="312"/>
            <p14:sldId id="323"/>
            <p14:sldId id="303"/>
            <p14:sldId id="325"/>
            <p14:sldId id="316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8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9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6077268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《思想道德修养与法律基础》导学方案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85" y="225425"/>
            <a:ext cx="8606790" cy="38747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013" y="1203655"/>
            <a:ext cx="682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如果点击视频后出现这个空白页面无法播放视频，请把浏览器切换到兼容模式，推荐浏览器使用搜狗浏览器。（只有打开搜狗浏览器兼容模式下，才可以边看视频边进行其他工作，其他任何浏览器只能看视频，只要切换离开这个页面就暂停无法观看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48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" y="796925"/>
            <a:ext cx="90006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36320" y="-22839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大家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击视频后出现这个空白页面无法播放视频，请把浏览器切换到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兼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模式，推荐浏览器使用搜狗浏览器。（只有打开搜狗浏览器兼容模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式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下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，才可以边看视频边进行其他工作，其他任何浏览器只能看视频，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只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要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切换离开这个页面就暂停无法观看。</a:t>
            </a:r>
            <a:endParaRPr lang="zh-CN" altLang="en-US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95710" y="0"/>
            <a:ext cx="74885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提醒各位同学：该门课程属于看视频才能完成考核任务的课程，同学们需要完成两项任务：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任务一：必须认真把每一个视频都看完，再去完成每一个专题测试（总共有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各专题）；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任</a:t>
            </a:r>
            <a:r>
              <a:rPr lang="zh-CN" altLang="en-US" sz="2000" dirty="0">
                <a:solidFill>
                  <a:srgbClr val="FF0000"/>
                </a:solidFill>
              </a:rPr>
              <a:t>务</a:t>
            </a:r>
            <a:r>
              <a:rPr lang="zh-CN" altLang="en-US" sz="2000" dirty="0" smtClean="0">
                <a:solidFill>
                  <a:srgbClr val="FF0000"/>
                </a:solidFill>
              </a:rPr>
              <a:t>二：完成专题测试，再做终结考试（终结考试有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套题，任选一套完成即可）。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" y="55562"/>
            <a:ext cx="929003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5698910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点击进入课程看到需要完成的任务（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各专题、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个终结考试）</a:t>
            </a:r>
            <a:endParaRPr lang="zh-CN" altLang="zh-CN" sz="1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44550"/>
            <a:ext cx="7129215" cy="435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以此类推完成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个专题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767"/>
            <a:ext cx="9144000" cy="42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全屏显示(16:9)</PresentationFormat>
  <Paragraphs>75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仿宋_GB2312</vt:lpstr>
      <vt:lpstr>仿宋</vt:lpstr>
      <vt:lpstr>Arial Unicode MS</vt:lpstr>
      <vt:lpstr>黑体</vt:lpstr>
      <vt:lpstr>Office 主题​​</vt:lpstr>
      <vt:lpstr>《思想道德修养与法律基础》导学方案</vt:lpstr>
      <vt:lpstr>PowerPoint 演示文稿</vt:lpstr>
      <vt:lpstr>PowerPoint 演示文稿</vt:lpstr>
      <vt:lpstr>第一步：输入网址http://www.ouchn.cn/</vt:lpstr>
      <vt:lpstr>输入网址http://www.ouchn.cn/</vt:lpstr>
      <vt:lpstr>输入网址http://www.ouchn.cn/</vt:lpstr>
      <vt:lpstr>PowerPoint 演示文稿</vt:lpstr>
      <vt:lpstr>点击进入课程看到需要完成的任务（8各专题、1个终结考试）</vt:lpstr>
      <vt:lpstr>以此类推完成8个专题</vt:lpstr>
      <vt:lpstr>PowerPoint 演示文稿</vt:lpstr>
      <vt:lpstr>PowerPoint 演示文稿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61</cp:revision>
  <dcterms:created xsi:type="dcterms:W3CDTF">2019-04-11T07:24:00Z</dcterms:created>
  <dcterms:modified xsi:type="dcterms:W3CDTF">2021-06-01T07:54:55Z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6B06F68BC4D14BD8A62B3F319D82341D</vt:lpwstr>
  </property>
</Properties>
</file>