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49" r:id="rId4"/>
    <p:sldId id="603" r:id="rId5"/>
    <p:sldId id="642" r:id="rId6"/>
    <p:sldId id="406" r:id="rId7"/>
    <p:sldId id="604" r:id="rId8"/>
    <p:sldId id="647" r:id="rId9"/>
    <p:sldId id="652" r:id="rId10"/>
    <p:sldId id="610" r:id="rId11"/>
    <p:sldId id="64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나눔고딕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68"/>
    <a:srgbClr val="FF0000"/>
    <a:srgbClr val="FC2CBA"/>
    <a:srgbClr val="0000FF"/>
    <a:srgbClr val="2B1BA5"/>
    <a:srgbClr val="202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1464" y="-90"/>
      </p:cViewPr>
      <p:guideLst>
        <p:guide orient="horz" pos="1172"/>
        <p:guide orient="horz" pos="2773"/>
        <p:guide orient="horz" pos="2672"/>
        <p:guide orient="horz" pos="4157"/>
        <p:guide pos="112"/>
        <p:guide pos="1996"/>
        <p:guide pos="3750"/>
        <p:guide pos="3833"/>
        <p:guide pos="5599"/>
        <p:guide pos="19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latinLnBrk="1" hangingPunct="0"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나눔고딕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latinLnBrk="1" hangingPunct="0"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3888A6D-5F74-49CC-8195-EBDB2E190B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나눔고딕"/>
              </a:rPr>
              <a:t>5/26/2021</a:t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나눔고딕"/>
            </a:endParaRPr>
          </a:p>
        </p:txBody>
      </p:sp>
      <p:sp>
        <p:nvSpPr>
          <p:cNvPr id="13316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3317" name="Rectangle 5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마스터 텍스트 스타일을 편집합니다</a:t>
            </a:r>
          </a:p>
          <a:p>
            <a:pPr lvl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둘째 수준</a:t>
            </a:r>
          </a:p>
          <a:p>
            <a:pPr lvl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셋째 수준</a:t>
            </a:r>
          </a:p>
          <a:p>
            <a:pPr lvl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넷째 수준</a:t>
            </a:r>
          </a:p>
          <a:p>
            <a:pPr lvl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다섯째 수준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latinLnBrk="1" hangingPunct="0"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나눔고딕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latinLnBrk="1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66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나눔 고딕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나눔 고딕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나눔 고딕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마스터 텍스트 스타일을 편집합니다</a:t>
            </a:r>
          </a:p>
          <a:p>
            <a:pPr lvl="1"/>
            <a:r>
              <a:rPr lang="zh-CN" altLang="en-US" dirty="0"/>
              <a:t>둘째 수준</a:t>
            </a:r>
          </a:p>
          <a:p>
            <a:pPr lvl="2"/>
            <a:r>
              <a:rPr lang="zh-CN" altLang="en-US" dirty="0"/>
              <a:t>셋째 수준</a:t>
            </a:r>
          </a:p>
          <a:p>
            <a:pPr lvl="3"/>
            <a:r>
              <a:rPr lang="zh-CN" altLang="en-US" dirty="0"/>
              <a:t>넷째 수준</a:t>
            </a:r>
          </a:p>
          <a:p>
            <a:pPr lvl="4"/>
            <a:r>
              <a:rPr lang="zh-CN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나눔 고딕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마스터 텍스트 스타일을 편집합니다</a:t>
            </a:r>
          </a:p>
          <a:p>
            <a:pPr lvl="1"/>
            <a:r>
              <a:rPr lang="zh-CN" altLang="en-US" dirty="0"/>
              <a:t>둘째 수준</a:t>
            </a:r>
          </a:p>
          <a:p>
            <a:pPr lvl="2"/>
            <a:r>
              <a:rPr lang="zh-CN" altLang="en-US" dirty="0"/>
              <a:t>셋째 수준</a:t>
            </a:r>
          </a:p>
          <a:p>
            <a:pPr lvl="3"/>
            <a:r>
              <a:rPr lang="zh-CN" altLang="en-US" dirty="0"/>
              <a:t>넷째 수준</a:t>
            </a:r>
          </a:p>
          <a:p>
            <a:pPr lvl="4"/>
            <a:r>
              <a:rPr lang="zh-CN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나눔 고딕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마스터 텍스트 스타일을 편집합니다</a:t>
            </a:r>
          </a:p>
          <a:p>
            <a:pPr lvl="1"/>
            <a:r>
              <a:rPr lang="zh-CN" altLang="en-US" dirty="0"/>
              <a:t>둘째 수준</a:t>
            </a:r>
          </a:p>
          <a:p>
            <a:pPr lvl="2"/>
            <a:r>
              <a:rPr lang="zh-CN" altLang="en-US" dirty="0"/>
              <a:t>셋째 수준</a:t>
            </a:r>
          </a:p>
          <a:p>
            <a:pPr lvl="3"/>
            <a:r>
              <a:rPr lang="zh-CN" altLang="en-US" dirty="0"/>
              <a:t>넷째 수준</a:t>
            </a:r>
          </a:p>
          <a:p>
            <a:pPr lvl="4"/>
            <a:r>
              <a:rPr lang="zh-CN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ftr="0" dt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나눔 고딕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  <a:ea typeface="나눔고딕"/>
          <a:cs typeface="나눔고딕"/>
          <a:sym typeface="나눔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나눔 고딕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"/>
            <a:ext cx="9144000" cy="342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9"/>
          <p:cNvSpPr/>
          <p:nvPr/>
        </p:nvSpPr>
        <p:spPr>
          <a:xfrm>
            <a:off x="107950" y="3640455"/>
            <a:ext cx="8929688" cy="1953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latinLnBrk="1" hangingPunct="0"/>
            <a:r>
              <a:rPr lang="zh-CN" altLang="en-US" sz="4300" dirty="0">
                <a:solidFill>
                  <a:schemeClr val="accent2"/>
                </a:solidFill>
                <a:latin typeface="方正大标宋简体" pitchFamily="2" charset="-122"/>
                <a:ea typeface="方正大标宋简体" pitchFamily="2" charset="-122"/>
                <a:sym typeface="나눔고딕"/>
              </a:rPr>
              <a:t>国家开放大学学士学位英语统一考试助学</a:t>
            </a:r>
            <a:r>
              <a:rPr lang="zh-CN" altLang="en-US" sz="4300" dirty="0" smtClean="0">
                <a:solidFill>
                  <a:schemeClr val="accent2"/>
                </a:solidFill>
                <a:latin typeface="方正大标宋简体" pitchFamily="2" charset="-122"/>
                <a:ea typeface="方正大标宋简体" pitchFamily="2" charset="-122"/>
                <a:sym typeface="나눔고딕"/>
              </a:rPr>
              <a:t>资</a:t>
            </a:r>
            <a:r>
              <a:rPr lang="zh-CN" altLang="en-US" sz="4300" dirty="0">
                <a:solidFill>
                  <a:schemeClr val="accent2"/>
                </a:solidFill>
                <a:latin typeface="方正大标宋简体" pitchFamily="2" charset="-122"/>
                <a:ea typeface="方正大标宋简体" pitchFamily="2" charset="-122"/>
                <a:sym typeface="나눔고딕"/>
              </a:rPr>
              <a:t>源</a:t>
            </a:r>
            <a:r>
              <a:rPr lang="zh-CN" altLang="en-US" sz="4300" dirty="0" smtClean="0">
                <a:solidFill>
                  <a:schemeClr val="accent2"/>
                </a:solidFill>
                <a:latin typeface="方正大标宋简体" pitchFamily="2" charset="-122"/>
                <a:ea typeface="方正大标宋简体" pitchFamily="2" charset="-122"/>
                <a:sym typeface="나눔고딕"/>
              </a:rPr>
              <a:t>使用</a:t>
            </a:r>
            <a:r>
              <a:rPr lang="zh-CN" altLang="en-US" sz="4300" dirty="0">
                <a:solidFill>
                  <a:schemeClr val="accent2"/>
                </a:solidFill>
                <a:latin typeface="方正大标宋简体" pitchFamily="2" charset="-122"/>
                <a:ea typeface="方正大标宋简体" pitchFamily="2" charset="-122"/>
                <a:sym typeface="나눔고딕"/>
              </a:rPr>
              <a:t>流程</a:t>
            </a:r>
          </a:p>
          <a:p>
            <a:pPr algn="ctr" eaLnBrk="0" latinLnBrk="1" hangingPunct="0"/>
            <a:endParaRPr lang="zh-CN" altLang="en-US" sz="3500" b="1" dirty="0">
              <a:latin typeface="方正大标宋简体" pitchFamily="2" charset="-122"/>
              <a:ea typeface="黑体" panose="02010609060101010101" pitchFamily="49" charset="-122"/>
              <a:sym typeface="나눔고딕"/>
            </a:endParaRPr>
          </a:p>
        </p:txBody>
      </p:sp>
      <p:sp>
        <p:nvSpPr>
          <p:cNvPr id="3076" name="직선 연결선 9"/>
          <p:cNvSpPr/>
          <p:nvPr/>
        </p:nvSpPr>
        <p:spPr>
          <a:xfrm>
            <a:off x="250825" y="3429000"/>
            <a:ext cx="8642350" cy="0"/>
          </a:xfrm>
          <a:prstGeom prst="line">
            <a:avLst/>
          </a:prstGeom>
          <a:ln w="3175" cap="flat" cmpd="sng">
            <a:solidFill>
              <a:srgbClr val="68727E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" name="직선 연결선 12"/>
          <p:cNvSpPr/>
          <p:nvPr/>
        </p:nvSpPr>
        <p:spPr>
          <a:xfrm>
            <a:off x="250825" y="6534150"/>
            <a:ext cx="8642350" cy="0"/>
          </a:xfrm>
          <a:prstGeom prst="line">
            <a:avLst/>
          </a:prstGeom>
          <a:ln w="3175" cap="flat" cmpd="sng">
            <a:solidFill>
              <a:srgbClr val="68727E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" name="TextBox 16"/>
          <p:cNvSpPr>
            <a:spLocks noChangeArrowheads="1"/>
          </p:cNvSpPr>
          <p:nvPr/>
        </p:nvSpPr>
        <p:spPr bwMode="auto">
          <a:xfrm>
            <a:off x="1409065" y="4975543"/>
            <a:ext cx="72024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나눔고딕"/>
                <a:sym typeface="나눔고딕"/>
              </a:rPr>
              <a:t>  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C2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나눔고딕"/>
                <a:sym typeface="나눔고딕"/>
              </a:rPr>
              <a:t>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나눔고딕"/>
                <a:sym typeface="나눔고딕"/>
              </a:rPr>
              <a:t>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나눔고딕"/>
                <a:sym typeface="나눔고딕"/>
              </a:rPr>
              <a:t>               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나눔고딕"/>
                <a:sym typeface="나눔고딕"/>
              </a:rPr>
              <a:t>教学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나눔고딕"/>
                <a:sym typeface="나눔고딕"/>
              </a:rPr>
              <a:t>管理科    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나눔고딕"/>
                <a:sym typeface="나눔고딕"/>
              </a:rPr>
              <a:t>王亚玲</a:t>
            </a:r>
          </a:p>
        </p:txBody>
      </p:sp>
      <p:sp>
        <p:nvSpPr>
          <p:cNvPr id="3079" name="TextBox 8"/>
          <p:cNvSpPr/>
          <p:nvPr/>
        </p:nvSpPr>
        <p:spPr>
          <a:xfrm>
            <a:off x="7092950" y="3500438"/>
            <a:ext cx="1871663" cy="311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0" latinLnBrk="1" hangingPunct="0">
              <a:lnSpc>
                <a:spcPct val="80000"/>
              </a:lnSpc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080" name="Picture 8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9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6527800"/>
            <a:ext cx="8643938" cy="33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2" name="TextBox 10"/>
          <p:cNvSpPr txBox="1"/>
          <p:nvPr/>
        </p:nvSpPr>
        <p:spPr>
          <a:xfrm>
            <a:off x="3851275" y="5805488"/>
            <a:ext cx="3942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lang="en-US" altLang="zh-CN" dirty="0">
                <a:latin typeface="Arial" panose="020B0604020202020204" pitchFamily="34" charset="0"/>
              </a:rPr>
              <a:t>                                         2021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 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599238"/>
            <a:ext cx="9142412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19"/>
          <p:cNvSpPr/>
          <p:nvPr/>
        </p:nvSpPr>
        <p:spPr>
          <a:xfrm>
            <a:off x="3133725" y="2322195"/>
            <a:ext cx="4608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下载手机开放云书院</a:t>
            </a:r>
            <a:r>
              <a:rPr lang="en-US" altLang="zh-CN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APP</a:t>
            </a:r>
          </a:p>
        </p:txBody>
      </p:sp>
      <p:sp>
        <p:nvSpPr>
          <p:cNvPr id="4102" name="TextBox 19"/>
          <p:cNvSpPr/>
          <p:nvPr/>
        </p:nvSpPr>
        <p:spPr>
          <a:xfrm>
            <a:off x="3777298" y="2945130"/>
            <a:ext cx="3722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打开学位考试</a:t>
            </a:r>
          </a:p>
        </p:txBody>
      </p:sp>
      <p:sp>
        <p:nvSpPr>
          <p:cNvPr id="4103" name="TextBox 19"/>
          <p:cNvSpPr/>
          <p:nvPr/>
        </p:nvSpPr>
        <p:spPr>
          <a:xfrm>
            <a:off x="4090670" y="3543300"/>
            <a:ext cx="37226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查看内容</a:t>
            </a:r>
          </a:p>
        </p:txBody>
      </p:sp>
      <p:sp>
        <p:nvSpPr>
          <p:cNvPr id="4104" name="TextBox 19"/>
          <p:cNvSpPr/>
          <p:nvPr/>
        </p:nvSpPr>
        <p:spPr>
          <a:xfrm>
            <a:off x="4445318" y="4135438"/>
            <a:ext cx="3722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考试大纲</a:t>
            </a:r>
          </a:p>
        </p:txBody>
      </p:sp>
      <p:sp>
        <p:nvSpPr>
          <p:cNvPr id="4105" name="TextBox 19"/>
          <p:cNvSpPr/>
          <p:nvPr/>
        </p:nvSpPr>
        <p:spPr>
          <a:xfrm>
            <a:off x="4658678" y="4772343"/>
            <a:ext cx="3722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5.</a:t>
            </a:r>
            <a:r>
              <a:rPr lang="zh-CN" altLang="en-US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样题</a:t>
            </a:r>
          </a:p>
        </p:txBody>
      </p:sp>
      <p:pic>
        <p:nvPicPr>
          <p:cNvPr id="4106" name="Picture 10" descr="QQ截图201206010829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2854325"/>
            <a:ext cx="2520950" cy="367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05318" y="844233"/>
            <a:ext cx="18716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b="1" kern="1200" cap="none" spc="0" normalizeH="0" baseline="0" noProof="0" smtClean="0">
                <a:solidFill>
                  <a:srgbClr val="FC2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나눔고딕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62395" y="5414010"/>
            <a:ext cx="9988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6.</a:t>
            </a:r>
            <a:r>
              <a:rPr lang="zh-CN" altLang="en-US" sz="2400" b="1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  <a:sym typeface="方正大标宋简体" pitchFamily="2" charset="-122"/>
              </a:rPr>
              <a:t>直播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9"/>
          <p:cNvSpPr>
            <a:spLocks noChangeArrowheads="1"/>
          </p:cNvSpPr>
          <p:nvPr/>
        </p:nvSpPr>
        <p:spPr bwMode="auto">
          <a:xfrm>
            <a:off x="466725" y="47625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一、下载手机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APP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开放云书院</a:t>
            </a:r>
          </a:p>
        </p:txBody>
      </p:sp>
      <p:sp>
        <p:nvSpPr>
          <p:cNvPr id="5123" name="직선 연결선 18"/>
          <p:cNvSpPr/>
          <p:nvPr/>
        </p:nvSpPr>
        <p:spPr>
          <a:xfrm>
            <a:off x="322263" y="979488"/>
            <a:ext cx="8642350" cy="0"/>
          </a:xfrm>
          <a:prstGeom prst="line">
            <a:avLst/>
          </a:prstGeom>
          <a:ln w="3175" cap="flat" cmpd="sng">
            <a:solidFill>
              <a:srgbClr val="3F3F3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4" name="TextBox 8"/>
          <p:cNvSpPr/>
          <p:nvPr/>
        </p:nvSpPr>
        <p:spPr>
          <a:xfrm>
            <a:off x="467360" y="979805"/>
            <a:ext cx="78536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143000" lvl="2" indent="230505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Arial" panose="020B0604020202020204" pitchFamily="34" charset="0"/>
              </a:rPr>
              <a:t>手机应用宝中输入“开放云书院”，下载“开放云书院APP”软件，安装完成后，登录开放云书院。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pic>
        <p:nvPicPr>
          <p:cNvPr id="5125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599238"/>
            <a:ext cx="9142412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308850" y="1341438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나눔고딕"/>
              </a:rPr>
              <a:t>  </a:t>
            </a:r>
            <a:r>
              <a:rPr kumimoji="0" lang="zh-CN" altLang="en-US" sz="2800" b="1" kern="1200" cap="none" spc="0" normalizeH="0" baseline="0" noProof="0" smtClean="0">
                <a:solidFill>
                  <a:srgbClr val="FC2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나눔고딕"/>
              </a:rPr>
              <a:t>   </a:t>
            </a:r>
            <a:endParaRPr kumimoji="0" lang="zh-CN" altLang="en-US" sz="28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나눔고딕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0" y="2091055"/>
            <a:ext cx="4600575" cy="4019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9"/>
          <p:cNvSpPr>
            <a:spLocks noChangeArrowheads="1"/>
          </p:cNvSpPr>
          <p:nvPr/>
        </p:nvSpPr>
        <p:spPr bwMode="auto">
          <a:xfrm>
            <a:off x="466725" y="47625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二、打开学位考试</a:t>
            </a:r>
          </a:p>
        </p:txBody>
      </p:sp>
      <p:sp>
        <p:nvSpPr>
          <p:cNvPr id="6147" name="직선 연결선 18"/>
          <p:cNvSpPr/>
          <p:nvPr/>
        </p:nvSpPr>
        <p:spPr>
          <a:xfrm>
            <a:off x="322263" y="979488"/>
            <a:ext cx="8642350" cy="0"/>
          </a:xfrm>
          <a:prstGeom prst="line">
            <a:avLst/>
          </a:prstGeom>
          <a:ln w="3175" cap="flat" cmpd="sng">
            <a:solidFill>
              <a:srgbClr val="3F3F3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" name="TextBox 8"/>
          <p:cNvSpPr/>
          <p:nvPr/>
        </p:nvSpPr>
        <p:spPr>
          <a:xfrm>
            <a:off x="827088" y="1484313"/>
            <a:ext cx="7493000" cy="145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hangingPunct="1">
              <a:lnSpc>
                <a:spcPct val="150000"/>
              </a:lnSpc>
              <a:buFont typeface="Wingdings" panose="05000000000000000000" pitchFamily="2" charset="2"/>
            </a:pPr>
            <a:endParaRPr lang="zh-CN" altLang="en-US" sz="2800" b="1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Arial" panose="020B0604020202020204" pitchFamily="34" charset="0"/>
            </a:endParaRPr>
          </a:p>
        </p:txBody>
      </p:sp>
      <p:pic>
        <p:nvPicPr>
          <p:cNvPr id="6149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7650"/>
            <a:ext cx="91424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7"/>
          <p:cNvSpPr txBox="1"/>
          <p:nvPr/>
        </p:nvSpPr>
        <p:spPr>
          <a:xfrm>
            <a:off x="398463" y="2638425"/>
            <a:ext cx="86455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나눔고딕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1124585"/>
            <a:ext cx="4533900" cy="53282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9"/>
          <p:cNvSpPr>
            <a:spLocks noChangeArrowheads="1"/>
          </p:cNvSpPr>
          <p:nvPr/>
        </p:nvSpPr>
        <p:spPr bwMode="auto">
          <a:xfrm>
            <a:off x="466725" y="47625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三、查看内容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나눔고딕"/>
              <a:cs typeface="나눔고딕"/>
            </a:endParaRPr>
          </a:p>
        </p:txBody>
      </p:sp>
      <p:sp>
        <p:nvSpPr>
          <p:cNvPr id="7171" name="직선 연결선 18"/>
          <p:cNvSpPr/>
          <p:nvPr/>
        </p:nvSpPr>
        <p:spPr>
          <a:xfrm>
            <a:off x="322263" y="979488"/>
            <a:ext cx="8642350" cy="0"/>
          </a:xfrm>
          <a:prstGeom prst="line">
            <a:avLst/>
          </a:prstGeom>
          <a:ln w="3175" cap="flat" cmpd="sng">
            <a:solidFill>
              <a:srgbClr val="3F3F3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2" name="TextBox 8"/>
          <p:cNvSpPr/>
          <p:nvPr/>
        </p:nvSpPr>
        <p:spPr>
          <a:xfrm>
            <a:off x="896938" y="1171893"/>
            <a:ext cx="7493000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hangingPunct="1">
              <a:lnSpc>
                <a:spcPct val="150000"/>
              </a:lnSpc>
              <a:buFont typeface="Wingdings" panose="05000000000000000000" pitchFamily="2" charset="2"/>
            </a:pP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7173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599238"/>
            <a:ext cx="9142412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10" y="1611630"/>
            <a:ext cx="5869305" cy="4069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9"/>
          <p:cNvSpPr>
            <a:spLocks noChangeArrowheads="1"/>
          </p:cNvSpPr>
          <p:nvPr/>
        </p:nvSpPr>
        <p:spPr bwMode="auto">
          <a:xfrm>
            <a:off x="466725" y="47625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四、考试大纲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나눔고딕"/>
              <a:cs typeface="나눔고딕"/>
            </a:endParaRPr>
          </a:p>
        </p:txBody>
      </p:sp>
      <p:sp>
        <p:nvSpPr>
          <p:cNvPr id="9219" name="직선 연결선 18"/>
          <p:cNvSpPr/>
          <p:nvPr/>
        </p:nvSpPr>
        <p:spPr>
          <a:xfrm>
            <a:off x="322263" y="979488"/>
            <a:ext cx="8642350" cy="0"/>
          </a:xfrm>
          <a:prstGeom prst="line">
            <a:avLst/>
          </a:prstGeom>
          <a:ln w="3175" cap="flat" cmpd="sng">
            <a:solidFill>
              <a:srgbClr val="3F3F3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TextBox 8"/>
          <p:cNvSpPr/>
          <p:nvPr/>
        </p:nvSpPr>
        <p:spPr>
          <a:xfrm>
            <a:off x="827088" y="1484313"/>
            <a:ext cx="7493000" cy="145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hangingPunct="1">
              <a:lnSpc>
                <a:spcPct val="150000"/>
              </a:lnSpc>
              <a:buFont typeface="Wingdings" panose="05000000000000000000" pitchFamily="2" charset="2"/>
            </a:pPr>
            <a:endParaRPr lang="zh-CN" altLang="en-US" sz="2800" b="1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Arial" panose="020B0604020202020204" pitchFamily="34" charset="0"/>
            </a:endParaRPr>
          </a:p>
        </p:txBody>
      </p:sp>
      <p:pic>
        <p:nvPicPr>
          <p:cNvPr id="9221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599238"/>
            <a:ext cx="9142412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308850" y="1341438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나눔고딕"/>
              </a:rPr>
              <a:t>   。</a:t>
            </a:r>
            <a:r>
              <a:rPr kumimoji="0" lang="zh-CN" altLang="en-US" sz="2800" b="1" kern="1200" cap="none" spc="0" normalizeH="0" baseline="0" noProof="0" smtClean="0">
                <a:solidFill>
                  <a:srgbClr val="FC2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나눔고딕"/>
              </a:rPr>
              <a:t>      </a:t>
            </a:r>
            <a:endParaRPr kumimoji="0" lang="zh-CN" altLang="en-US" sz="28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나눔고딕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1083945"/>
            <a:ext cx="3914775" cy="5124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995" y="1341755"/>
            <a:ext cx="3495675" cy="4857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9"/>
          <p:cNvSpPr>
            <a:spLocks noChangeArrowheads="1"/>
          </p:cNvSpPr>
          <p:nvPr/>
        </p:nvSpPr>
        <p:spPr bwMode="auto">
          <a:xfrm>
            <a:off x="466725" y="47625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四、考试大纲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나눔고딕"/>
              <a:cs typeface="나눔고딕"/>
            </a:endParaRPr>
          </a:p>
        </p:txBody>
      </p:sp>
      <p:sp>
        <p:nvSpPr>
          <p:cNvPr id="9219" name="직선 연결선 18"/>
          <p:cNvSpPr/>
          <p:nvPr/>
        </p:nvSpPr>
        <p:spPr>
          <a:xfrm>
            <a:off x="322263" y="979488"/>
            <a:ext cx="8642350" cy="0"/>
          </a:xfrm>
          <a:prstGeom prst="line">
            <a:avLst/>
          </a:prstGeom>
          <a:ln w="3175" cap="flat" cmpd="sng">
            <a:solidFill>
              <a:srgbClr val="3F3F3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TextBox 8"/>
          <p:cNvSpPr/>
          <p:nvPr/>
        </p:nvSpPr>
        <p:spPr>
          <a:xfrm>
            <a:off x="827088" y="1484313"/>
            <a:ext cx="7493000" cy="145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hangingPunct="1">
              <a:lnSpc>
                <a:spcPct val="150000"/>
              </a:lnSpc>
              <a:buFont typeface="Wingdings" panose="05000000000000000000" pitchFamily="2" charset="2"/>
            </a:pPr>
            <a:endParaRPr lang="zh-CN" altLang="en-US" sz="2800" b="1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Arial" panose="020B0604020202020204" pitchFamily="34" charset="0"/>
            </a:endParaRPr>
          </a:p>
        </p:txBody>
      </p:sp>
      <p:pic>
        <p:nvPicPr>
          <p:cNvPr id="9221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599238"/>
            <a:ext cx="9142412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308850" y="1341438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나눔고딕"/>
              </a:rPr>
              <a:t>   。</a:t>
            </a:r>
            <a:r>
              <a:rPr kumimoji="0" lang="zh-CN" altLang="en-US" sz="2800" b="1" kern="1200" cap="none" spc="0" normalizeH="0" baseline="0" noProof="0" smtClean="0">
                <a:solidFill>
                  <a:srgbClr val="FC2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나눔고딕"/>
              </a:rPr>
              <a:t>      </a:t>
            </a:r>
            <a:endParaRPr kumimoji="0" lang="zh-CN" altLang="en-US" sz="28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나눔고딕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070" y="979170"/>
            <a:ext cx="3705225" cy="5420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9"/>
          <p:cNvSpPr>
            <a:spLocks noChangeArrowheads="1"/>
          </p:cNvSpPr>
          <p:nvPr/>
        </p:nvSpPr>
        <p:spPr bwMode="auto">
          <a:xfrm>
            <a:off x="466725" y="47625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五、样题</a:t>
            </a:r>
          </a:p>
        </p:txBody>
      </p:sp>
      <p:sp>
        <p:nvSpPr>
          <p:cNvPr id="10243" name="직선 연결선 18"/>
          <p:cNvSpPr/>
          <p:nvPr/>
        </p:nvSpPr>
        <p:spPr>
          <a:xfrm>
            <a:off x="322263" y="979488"/>
            <a:ext cx="8642350" cy="0"/>
          </a:xfrm>
          <a:prstGeom prst="line">
            <a:avLst/>
          </a:prstGeom>
          <a:ln w="3175" cap="flat" cmpd="sng">
            <a:solidFill>
              <a:srgbClr val="3F3F3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TextBox 8"/>
          <p:cNvSpPr/>
          <p:nvPr/>
        </p:nvSpPr>
        <p:spPr>
          <a:xfrm>
            <a:off x="827088" y="1484313"/>
            <a:ext cx="7493000" cy="145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hangingPunct="1">
              <a:lnSpc>
                <a:spcPct val="150000"/>
              </a:lnSpc>
              <a:buFont typeface="Wingdings" panose="05000000000000000000" pitchFamily="2" charset="2"/>
            </a:pPr>
            <a:endParaRPr lang="zh-CN" altLang="en-US" sz="2800" b="1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Arial" panose="020B0604020202020204" pitchFamily="34" charset="0"/>
            </a:endParaRPr>
          </a:p>
        </p:txBody>
      </p:sp>
      <p:pic>
        <p:nvPicPr>
          <p:cNvPr id="10245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599238"/>
            <a:ext cx="9142412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117600"/>
            <a:ext cx="3514725" cy="4914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805" y="979805"/>
            <a:ext cx="3133090" cy="5369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9"/>
          <p:cNvSpPr>
            <a:spLocks noChangeArrowheads="1"/>
          </p:cNvSpPr>
          <p:nvPr/>
        </p:nvSpPr>
        <p:spPr bwMode="auto">
          <a:xfrm>
            <a:off x="466725" y="47625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1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나눔고딕"/>
                <a:sym typeface="나눔고딕"/>
              </a:rPr>
              <a:t>六、直播介绍：</a:t>
            </a:r>
          </a:p>
        </p:txBody>
      </p:sp>
      <p:sp>
        <p:nvSpPr>
          <p:cNvPr id="12291" name="직선 연결선 18"/>
          <p:cNvSpPr/>
          <p:nvPr/>
        </p:nvSpPr>
        <p:spPr>
          <a:xfrm>
            <a:off x="322263" y="979488"/>
            <a:ext cx="8642350" cy="0"/>
          </a:xfrm>
          <a:prstGeom prst="line">
            <a:avLst/>
          </a:prstGeom>
          <a:ln w="3175" cap="flat" cmpd="sng">
            <a:solidFill>
              <a:srgbClr val="3F3F3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2" name="TextBox 8"/>
          <p:cNvSpPr/>
          <p:nvPr/>
        </p:nvSpPr>
        <p:spPr>
          <a:xfrm>
            <a:off x="1042988" y="981075"/>
            <a:ext cx="7634287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C2CBA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C2CBA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marL="1143000" lvl="2" indent="-228600" eaLnBrk="1" hangingPunct="1">
              <a:lnSpc>
                <a:spcPct val="150000"/>
              </a:lnSpc>
              <a:buFont typeface="Wingdings" panose="05000000000000000000" pitchFamily="2" charset="2"/>
            </a:pPr>
            <a:endParaRPr lang="zh-CN" altLang="en-US" sz="2800" b="1" dirty="0">
              <a:solidFill>
                <a:srgbClr val="FC2CBA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293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04813"/>
            <a:ext cx="1579563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599238"/>
            <a:ext cx="9142412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教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3" y="1052513"/>
            <a:ext cx="1801812" cy="151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Text Box 13"/>
          <p:cNvSpPr txBox="1"/>
          <p:nvPr/>
        </p:nvSpPr>
        <p:spPr>
          <a:xfrm>
            <a:off x="6230938" y="2492375"/>
            <a:ext cx="2520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840" y="930275"/>
            <a:ext cx="4642485" cy="5494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d01_밝은나눔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595959"/>
      </a:folHlink>
    </a:clrScheme>
    <a:fontScheme name="d01_밝은나눔">
      <a:majorFont>
        <a:latin typeface="나눔고딕"/>
        <a:ea typeface="나눔고딕"/>
        <a:cs typeface="나눔고딕"/>
      </a:majorFont>
      <a:minorFont>
        <a:latin typeface="나눔고딕"/>
        <a:ea typeface="나눔고딕"/>
        <a:cs typeface="나눔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나눔고딕"/>
            <a:cs typeface="나눔고딕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나눔고딕"/>
            <a:cs typeface="나눔고딕"/>
          </a:defRPr>
        </a:defPPr>
      </a:lstStyle>
    </a:lnDef>
  </a:objectDefaults>
  <a:extraClrSchemeLst>
    <a:extraClrScheme>
      <a:clrScheme name="d01_밝은나눔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5959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01_밝은나눔">
  <a:themeElements>
    <a:clrScheme name="d01_밝은나눔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595959"/>
      </a:folHlink>
    </a:clrScheme>
    <a:fontScheme name="d01_밝은나눔">
      <a:majorFont>
        <a:latin typeface="나눔고딕"/>
        <a:ea typeface="나눔고딕"/>
        <a:cs typeface="나눔고딕"/>
      </a:majorFont>
      <a:minorFont>
        <a:latin typeface="나눔고딕"/>
        <a:ea typeface="나눔고딕"/>
        <a:cs typeface="나눔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나눔고딕"/>
            <a:cs typeface="나눔고딕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나눔고딕"/>
            <a:cs typeface="나눔고딕"/>
          </a:defRPr>
        </a:defPPr>
      </a:lstStyle>
    </a:lnDef>
  </a:objectDefaults>
  <a:extraClrSchemeLst>
    <a:extraClrScheme>
      <a:clrScheme name="d01_밝은나눔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5959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01_밝은나눔">
  <a:themeElements>
    <a:clrScheme name="d01_밝은나눔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595959"/>
      </a:folHlink>
    </a:clrScheme>
    <a:fontScheme name="d01_밝은나눔">
      <a:majorFont>
        <a:latin typeface="나눔고딕"/>
        <a:ea typeface="나눔고딕"/>
        <a:cs typeface="나눔고딕"/>
      </a:majorFont>
      <a:minorFont>
        <a:latin typeface="나눔고딕"/>
        <a:ea typeface="나눔고딕"/>
        <a:cs typeface="나눔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나눔고딕"/>
            <a:cs typeface="나눔고딕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나눔고딕"/>
            <a:cs typeface="나눔고딕"/>
          </a:defRPr>
        </a:defPPr>
      </a:lstStyle>
    </a:lnDef>
  </a:objectDefaults>
  <a:extraClrSchemeLst>
    <a:extraClrScheme>
      <a:clrScheme name="d01_밝은나눔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5959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全屏显示(4:3)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d01_밝은나눔</vt:lpstr>
      <vt:lpstr>1_d01_밝은나눔</vt:lpstr>
      <vt:lpstr>2_d01_밝은나눔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yllc</cp:lastModifiedBy>
  <cp:revision>30</cp:revision>
  <dcterms:created xsi:type="dcterms:W3CDTF">2021-05-24T01:52:00Z</dcterms:created>
  <dcterms:modified xsi:type="dcterms:W3CDTF">2021-05-26T01:45:47Z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