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3"/>
    <p:sldId id="316" r:id="rId4"/>
    <p:sldId id="325" r:id="rId5"/>
    <p:sldId id="293" r:id="rId6"/>
    <p:sldId id="304" r:id="rId7"/>
    <p:sldId id="324" r:id="rId8"/>
    <p:sldId id="305" r:id="rId9"/>
    <p:sldId id="322" r:id="rId10"/>
    <p:sldId id="307" r:id="rId11"/>
    <p:sldId id="308" r:id="rId12"/>
    <p:sldId id="326" r:id="rId13"/>
    <p:sldId id="309" r:id="rId14"/>
    <p:sldId id="310" r:id="rId15"/>
    <p:sldId id="311" r:id="rId16"/>
    <p:sldId id="312" r:id="rId17"/>
    <p:sldId id="323" r:id="rId18"/>
    <p:sldId id="303" r:id="rId19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316"/>
            <p14:sldId id="325"/>
            <p14:sldId id="293"/>
            <p14:sldId id="304"/>
            <p14:sldId id="324"/>
            <p14:sldId id="305"/>
            <p14:sldId id="322"/>
            <p14:sldId id="307"/>
            <p14:sldId id="308"/>
            <p14:sldId id="326"/>
            <p14:sldId id="309"/>
            <p14:sldId id="310"/>
            <p14:sldId id="311"/>
            <p14:sldId id="312"/>
            <p14:sldId id="323"/>
            <p14:sldId id="303"/>
          </p14:sldIdLst>
        </p14:section>
        <p14:section name="无标题节" id="{73BC6E1B-E00B-404A-AA6E-242717ED226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941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第二级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第三级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第四级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9" Type="http://schemas.openxmlformats.org/officeDocument/2006/relationships/tags" Target="../tags/tag98.xml"/><Relationship Id="rId98" Type="http://schemas.openxmlformats.org/officeDocument/2006/relationships/tags" Target="../tags/tag97.xml"/><Relationship Id="rId97" Type="http://schemas.openxmlformats.org/officeDocument/2006/relationships/tags" Target="../tags/tag96.xml"/><Relationship Id="rId96" Type="http://schemas.openxmlformats.org/officeDocument/2006/relationships/tags" Target="../tags/tag95.xml"/><Relationship Id="rId95" Type="http://schemas.openxmlformats.org/officeDocument/2006/relationships/tags" Target="../tags/tag94.xml"/><Relationship Id="rId94" Type="http://schemas.openxmlformats.org/officeDocument/2006/relationships/tags" Target="../tags/tag93.xml"/><Relationship Id="rId93" Type="http://schemas.openxmlformats.org/officeDocument/2006/relationships/tags" Target="../tags/tag92.xml"/><Relationship Id="rId92" Type="http://schemas.openxmlformats.org/officeDocument/2006/relationships/tags" Target="../tags/tag91.xml"/><Relationship Id="rId91" Type="http://schemas.openxmlformats.org/officeDocument/2006/relationships/tags" Target="../tags/tag90.xml"/><Relationship Id="rId90" Type="http://schemas.openxmlformats.org/officeDocument/2006/relationships/tags" Target="../tags/tag89.xml"/><Relationship Id="rId9" Type="http://schemas.openxmlformats.org/officeDocument/2006/relationships/tags" Target="../tags/tag8.xml"/><Relationship Id="rId89" Type="http://schemas.openxmlformats.org/officeDocument/2006/relationships/tags" Target="../tags/tag88.xml"/><Relationship Id="rId88" Type="http://schemas.openxmlformats.org/officeDocument/2006/relationships/tags" Target="../tags/tag87.xml"/><Relationship Id="rId87" Type="http://schemas.openxmlformats.org/officeDocument/2006/relationships/tags" Target="../tags/tag86.xml"/><Relationship Id="rId86" Type="http://schemas.openxmlformats.org/officeDocument/2006/relationships/tags" Target="../tags/tag85.xml"/><Relationship Id="rId85" Type="http://schemas.openxmlformats.org/officeDocument/2006/relationships/tags" Target="../tags/tag84.xml"/><Relationship Id="rId84" Type="http://schemas.openxmlformats.org/officeDocument/2006/relationships/tags" Target="../tags/tag83.xml"/><Relationship Id="rId83" Type="http://schemas.openxmlformats.org/officeDocument/2006/relationships/tags" Target="../tags/tag82.xml"/><Relationship Id="rId82" Type="http://schemas.openxmlformats.org/officeDocument/2006/relationships/tags" Target="../tags/tag81.xml"/><Relationship Id="rId81" Type="http://schemas.openxmlformats.org/officeDocument/2006/relationships/tags" Target="../tags/tag80.xml"/><Relationship Id="rId80" Type="http://schemas.openxmlformats.org/officeDocument/2006/relationships/tags" Target="../tags/tag79.xml"/><Relationship Id="rId8" Type="http://schemas.openxmlformats.org/officeDocument/2006/relationships/tags" Target="../tags/tag7.xml"/><Relationship Id="rId79" Type="http://schemas.openxmlformats.org/officeDocument/2006/relationships/tags" Target="../tags/tag78.xml"/><Relationship Id="rId78" Type="http://schemas.openxmlformats.org/officeDocument/2006/relationships/tags" Target="../tags/tag77.xml"/><Relationship Id="rId77" Type="http://schemas.openxmlformats.org/officeDocument/2006/relationships/tags" Target="../tags/tag76.xml"/><Relationship Id="rId76" Type="http://schemas.openxmlformats.org/officeDocument/2006/relationships/tags" Target="../tags/tag75.xml"/><Relationship Id="rId75" Type="http://schemas.openxmlformats.org/officeDocument/2006/relationships/tags" Target="../tags/tag74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2" Type="http://schemas.openxmlformats.org/officeDocument/2006/relationships/tags" Target="../tags/tag141.xml"/><Relationship Id="rId141" Type="http://schemas.openxmlformats.org/officeDocument/2006/relationships/tags" Target="../tags/tag140.xml"/><Relationship Id="rId140" Type="http://schemas.openxmlformats.org/officeDocument/2006/relationships/tags" Target="../tags/tag139.xml"/><Relationship Id="rId14" Type="http://schemas.openxmlformats.org/officeDocument/2006/relationships/tags" Target="../tags/tag13.xml"/><Relationship Id="rId139" Type="http://schemas.openxmlformats.org/officeDocument/2006/relationships/tags" Target="../tags/tag138.xml"/><Relationship Id="rId138" Type="http://schemas.openxmlformats.org/officeDocument/2006/relationships/tags" Target="../tags/tag137.xml"/><Relationship Id="rId137" Type="http://schemas.openxmlformats.org/officeDocument/2006/relationships/tags" Target="../tags/tag136.xml"/><Relationship Id="rId136" Type="http://schemas.openxmlformats.org/officeDocument/2006/relationships/tags" Target="../tags/tag135.xml"/><Relationship Id="rId135" Type="http://schemas.openxmlformats.org/officeDocument/2006/relationships/tags" Target="../tags/tag134.xml"/><Relationship Id="rId134" Type="http://schemas.openxmlformats.org/officeDocument/2006/relationships/tags" Target="../tags/tag133.xml"/><Relationship Id="rId133" Type="http://schemas.openxmlformats.org/officeDocument/2006/relationships/tags" Target="../tags/tag132.xml"/><Relationship Id="rId132" Type="http://schemas.openxmlformats.org/officeDocument/2006/relationships/tags" Target="../tags/tag131.xml"/><Relationship Id="rId131" Type="http://schemas.openxmlformats.org/officeDocument/2006/relationships/tags" Target="../tags/tag130.xml"/><Relationship Id="rId130" Type="http://schemas.openxmlformats.org/officeDocument/2006/relationships/tags" Target="../tags/tag129.xml"/><Relationship Id="rId13" Type="http://schemas.openxmlformats.org/officeDocument/2006/relationships/tags" Target="../tags/tag12.xml"/><Relationship Id="rId129" Type="http://schemas.openxmlformats.org/officeDocument/2006/relationships/tags" Target="../tags/tag128.xml"/><Relationship Id="rId128" Type="http://schemas.openxmlformats.org/officeDocument/2006/relationships/tags" Target="../tags/tag127.xml"/><Relationship Id="rId127" Type="http://schemas.openxmlformats.org/officeDocument/2006/relationships/tags" Target="../tags/tag126.xml"/><Relationship Id="rId126" Type="http://schemas.openxmlformats.org/officeDocument/2006/relationships/tags" Target="../tags/tag125.xml"/><Relationship Id="rId125" Type="http://schemas.openxmlformats.org/officeDocument/2006/relationships/tags" Target="../tags/tag124.xml"/><Relationship Id="rId124" Type="http://schemas.openxmlformats.org/officeDocument/2006/relationships/tags" Target="../tags/tag123.xml"/><Relationship Id="rId123" Type="http://schemas.openxmlformats.org/officeDocument/2006/relationships/tags" Target="../tags/tag122.xml"/><Relationship Id="rId122" Type="http://schemas.openxmlformats.org/officeDocument/2006/relationships/tags" Target="../tags/tag121.xml"/><Relationship Id="rId121" Type="http://schemas.openxmlformats.org/officeDocument/2006/relationships/tags" Target="../tags/tag120.xml"/><Relationship Id="rId120" Type="http://schemas.openxmlformats.org/officeDocument/2006/relationships/tags" Target="../tags/tag119.xml"/><Relationship Id="rId12" Type="http://schemas.openxmlformats.org/officeDocument/2006/relationships/tags" Target="../tags/tag11.xml"/><Relationship Id="rId119" Type="http://schemas.openxmlformats.org/officeDocument/2006/relationships/tags" Target="../tags/tag118.xml"/><Relationship Id="rId118" Type="http://schemas.openxmlformats.org/officeDocument/2006/relationships/tags" Target="../tags/tag117.xml"/><Relationship Id="rId117" Type="http://schemas.openxmlformats.org/officeDocument/2006/relationships/tags" Target="../tags/tag116.xml"/><Relationship Id="rId116" Type="http://schemas.openxmlformats.org/officeDocument/2006/relationships/tags" Target="../tags/tag115.xml"/><Relationship Id="rId115" Type="http://schemas.openxmlformats.org/officeDocument/2006/relationships/tags" Target="../tags/tag114.xml"/><Relationship Id="rId114" Type="http://schemas.openxmlformats.org/officeDocument/2006/relationships/tags" Target="../tags/tag113.xml"/><Relationship Id="rId113" Type="http://schemas.openxmlformats.org/officeDocument/2006/relationships/tags" Target="../tags/tag112.xml"/><Relationship Id="rId112" Type="http://schemas.openxmlformats.org/officeDocument/2006/relationships/tags" Target="../tags/tag111.xml"/><Relationship Id="rId111" Type="http://schemas.openxmlformats.org/officeDocument/2006/relationships/tags" Target="../tags/tag110.xml"/><Relationship Id="rId110" Type="http://schemas.openxmlformats.org/officeDocument/2006/relationships/tags" Target="../tags/tag109.xml"/><Relationship Id="rId11" Type="http://schemas.openxmlformats.org/officeDocument/2006/relationships/tags" Target="../tags/tag10.xml"/><Relationship Id="rId109" Type="http://schemas.openxmlformats.org/officeDocument/2006/relationships/tags" Target="../tags/tag108.xml"/><Relationship Id="rId108" Type="http://schemas.openxmlformats.org/officeDocument/2006/relationships/tags" Target="../tags/tag107.xml"/><Relationship Id="rId107" Type="http://schemas.openxmlformats.org/officeDocument/2006/relationships/tags" Target="../tags/tag106.xml"/><Relationship Id="rId106" Type="http://schemas.openxmlformats.org/officeDocument/2006/relationships/tags" Target="../tags/tag105.xml"/><Relationship Id="rId105" Type="http://schemas.openxmlformats.org/officeDocument/2006/relationships/tags" Target="../tags/tag104.xml"/><Relationship Id="rId104" Type="http://schemas.openxmlformats.org/officeDocument/2006/relationships/tags" Target="../tags/tag103.xml"/><Relationship Id="rId103" Type="http://schemas.openxmlformats.org/officeDocument/2006/relationships/tags" Target="../tags/tag102.xml"/><Relationship Id="rId102" Type="http://schemas.openxmlformats.org/officeDocument/2006/relationships/tags" Target="../tags/tag101.xml"/><Relationship Id="rId101" Type="http://schemas.openxmlformats.org/officeDocument/2006/relationships/tags" Target="../tags/tag100.xml"/><Relationship Id="rId100" Type="http://schemas.openxmlformats.org/officeDocument/2006/relationships/tags" Target="../tags/tag99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4" Type="http://schemas.openxmlformats.org/officeDocument/2006/relationships/tags" Target="../tags/tag458.xml"/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9" Type="http://schemas.openxmlformats.org/officeDocument/2006/relationships/tags" Target="../tags/tag558.xml"/><Relationship Id="rId98" Type="http://schemas.openxmlformats.org/officeDocument/2006/relationships/tags" Target="../tags/tag557.xml"/><Relationship Id="rId97" Type="http://schemas.openxmlformats.org/officeDocument/2006/relationships/tags" Target="../tags/tag556.xml"/><Relationship Id="rId96" Type="http://schemas.openxmlformats.org/officeDocument/2006/relationships/tags" Target="../tags/tag555.xml"/><Relationship Id="rId95" Type="http://schemas.openxmlformats.org/officeDocument/2006/relationships/tags" Target="../tags/tag554.xml"/><Relationship Id="rId94" Type="http://schemas.openxmlformats.org/officeDocument/2006/relationships/tags" Target="../tags/tag553.xml"/><Relationship Id="rId93" Type="http://schemas.openxmlformats.org/officeDocument/2006/relationships/tags" Target="../tags/tag552.xml"/><Relationship Id="rId92" Type="http://schemas.openxmlformats.org/officeDocument/2006/relationships/tags" Target="../tags/tag551.xml"/><Relationship Id="rId91" Type="http://schemas.openxmlformats.org/officeDocument/2006/relationships/tags" Target="../tags/tag550.xml"/><Relationship Id="rId90" Type="http://schemas.openxmlformats.org/officeDocument/2006/relationships/tags" Target="../tags/tag549.xml"/><Relationship Id="rId9" Type="http://schemas.openxmlformats.org/officeDocument/2006/relationships/tags" Target="../tags/tag468.xml"/><Relationship Id="rId89" Type="http://schemas.openxmlformats.org/officeDocument/2006/relationships/tags" Target="../tags/tag548.xml"/><Relationship Id="rId88" Type="http://schemas.openxmlformats.org/officeDocument/2006/relationships/tags" Target="../tags/tag547.xml"/><Relationship Id="rId87" Type="http://schemas.openxmlformats.org/officeDocument/2006/relationships/tags" Target="../tags/tag546.xml"/><Relationship Id="rId86" Type="http://schemas.openxmlformats.org/officeDocument/2006/relationships/tags" Target="../tags/tag545.xml"/><Relationship Id="rId85" Type="http://schemas.openxmlformats.org/officeDocument/2006/relationships/tags" Target="../tags/tag544.xml"/><Relationship Id="rId84" Type="http://schemas.openxmlformats.org/officeDocument/2006/relationships/tags" Target="../tags/tag543.xml"/><Relationship Id="rId83" Type="http://schemas.openxmlformats.org/officeDocument/2006/relationships/tags" Target="../tags/tag542.xml"/><Relationship Id="rId82" Type="http://schemas.openxmlformats.org/officeDocument/2006/relationships/tags" Target="../tags/tag541.xml"/><Relationship Id="rId81" Type="http://schemas.openxmlformats.org/officeDocument/2006/relationships/tags" Target="../tags/tag540.xml"/><Relationship Id="rId80" Type="http://schemas.openxmlformats.org/officeDocument/2006/relationships/tags" Target="../tags/tag539.xml"/><Relationship Id="rId8" Type="http://schemas.openxmlformats.org/officeDocument/2006/relationships/tags" Target="../tags/tag467.xml"/><Relationship Id="rId79" Type="http://schemas.openxmlformats.org/officeDocument/2006/relationships/tags" Target="../tags/tag538.xml"/><Relationship Id="rId78" Type="http://schemas.openxmlformats.org/officeDocument/2006/relationships/tags" Target="../tags/tag537.xml"/><Relationship Id="rId77" Type="http://schemas.openxmlformats.org/officeDocument/2006/relationships/tags" Target="../tags/tag536.xml"/><Relationship Id="rId76" Type="http://schemas.openxmlformats.org/officeDocument/2006/relationships/tags" Target="../tags/tag535.xml"/><Relationship Id="rId75" Type="http://schemas.openxmlformats.org/officeDocument/2006/relationships/tags" Target="../tags/tag534.xml"/><Relationship Id="rId74" Type="http://schemas.openxmlformats.org/officeDocument/2006/relationships/tags" Target="../tags/tag533.xml"/><Relationship Id="rId73" Type="http://schemas.openxmlformats.org/officeDocument/2006/relationships/tags" Target="../tags/tag532.xml"/><Relationship Id="rId72" Type="http://schemas.openxmlformats.org/officeDocument/2006/relationships/tags" Target="../tags/tag531.xml"/><Relationship Id="rId71" Type="http://schemas.openxmlformats.org/officeDocument/2006/relationships/tags" Target="../tags/tag530.xml"/><Relationship Id="rId70" Type="http://schemas.openxmlformats.org/officeDocument/2006/relationships/tags" Target="../tags/tag529.xml"/><Relationship Id="rId7" Type="http://schemas.openxmlformats.org/officeDocument/2006/relationships/tags" Target="../tags/tag466.xml"/><Relationship Id="rId69" Type="http://schemas.openxmlformats.org/officeDocument/2006/relationships/tags" Target="../tags/tag528.xml"/><Relationship Id="rId68" Type="http://schemas.openxmlformats.org/officeDocument/2006/relationships/tags" Target="../tags/tag527.xml"/><Relationship Id="rId67" Type="http://schemas.openxmlformats.org/officeDocument/2006/relationships/tags" Target="../tags/tag526.xml"/><Relationship Id="rId66" Type="http://schemas.openxmlformats.org/officeDocument/2006/relationships/tags" Target="../tags/tag525.xml"/><Relationship Id="rId65" Type="http://schemas.openxmlformats.org/officeDocument/2006/relationships/tags" Target="../tags/tag524.xml"/><Relationship Id="rId64" Type="http://schemas.openxmlformats.org/officeDocument/2006/relationships/tags" Target="../tags/tag523.xml"/><Relationship Id="rId63" Type="http://schemas.openxmlformats.org/officeDocument/2006/relationships/tags" Target="../tags/tag522.xml"/><Relationship Id="rId62" Type="http://schemas.openxmlformats.org/officeDocument/2006/relationships/tags" Target="../tags/tag521.xml"/><Relationship Id="rId61" Type="http://schemas.openxmlformats.org/officeDocument/2006/relationships/tags" Target="../tags/tag520.xml"/><Relationship Id="rId60" Type="http://schemas.openxmlformats.org/officeDocument/2006/relationships/tags" Target="../tags/tag519.xml"/><Relationship Id="rId6" Type="http://schemas.openxmlformats.org/officeDocument/2006/relationships/tags" Target="../tags/tag465.xml"/><Relationship Id="rId59" Type="http://schemas.openxmlformats.org/officeDocument/2006/relationships/tags" Target="../tags/tag518.xml"/><Relationship Id="rId58" Type="http://schemas.openxmlformats.org/officeDocument/2006/relationships/tags" Target="../tags/tag517.xml"/><Relationship Id="rId57" Type="http://schemas.openxmlformats.org/officeDocument/2006/relationships/tags" Target="../tags/tag516.xml"/><Relationship Id="rId56" Type="http://schemas.openxmlformats.org/officeDocument/2006/relationships/tags" Target="../tags/tag515.xml"/><Relationship Id="rId55" Type="http://schemas.openxmlformats.org/officeDocument/2006/relationships/tags" Target="../tags/tag514.xml"/><Relationship Id="rId54" Type="http://schemas.openxmlformats.org/officeDocument/2006/relationships/tags" Target="../tags/tag513.xml"/><Relationship Id="rId53" Type="http://schemas.openxmlformats.org/officeDocument/2006/relationships/tags" Target="../tags/tag512.xml"/><Relationship Id="rId52" Type="http://schemas.openxmlformats.org/officeDocument/2006/relationships/tags" Target="../tags/tag511.xml"/><Relationship Id="rId51" Type="http://schemas.openxmlformats.org/officeDocument/2006/relationships/tags" Target="../tags/tag510.xml"/><Relationship Id="rId50" Type="http://schemas.openxmlformats.org/officeDocument/2006/relationships/tags" Target="../tags/tag509.xml"/><Relationship Id="rId5" Type="http://schemas.openxmlformats.org/officeDocument/2006/relationships/tags" Target="../tags/tag464.xml"/><Relationship Id="rId49" Type="http://schemas.openxmlformats.org/officeDocument/2006/relationships/tags" Target="../tags/tag508.xml"/><Relationship Id="rId48" Type="http://schemas.openxmlformats.org/officeDocument/2006/relationships/tags" Target="../tags/tag507.xml"/><Relationship Id="rId47" Type="http://schemas.openxmlformats.org/officeDocument/2006/relationships/tags" Target="../tags/tag506.xml"/><Relationship Id="rId46" Type="http://schemas.openxmlformats.org/officeDocument/2006/relationships/tags" Target="../tags/tag505.xml"/><Relationship Id="rId45" Type="http://schemas.openxmlformats.org/officeDocument/2006/relationships/tags" Target="../tags/tag504.xml"/><Relationship Id="rId44" Type="http://schemas.openxmlformats.org/officeDocument/2006/relationships/tags" Target="../tags/tag503.xml"/><Relationship Id="rId43" Type="http://schemas.openxmlformats.org/officeDocument/2006/relationships/tags" Target="../tags/tag502.xml"/><Relationship Id="rId42" Type="http://schemas.openxmlformats.org/officeDocument/2006/relationships/tags" Target="../tags/tag501.xml"/><Relationship Id="rId41" Type="http://schemas.openxmlformats.org/officeDocument/2006/relationships/tags" Target="../tags/tag500.xml"/><Relationship Id="rId40" Type="http://schemas.openxmlformats.org/officeDocument/2006/relationships/tags" Target="../tags/tag499.xml"/><Relationship Id="rId4" Type="http://schemas.openxmlformats.org/officeDocument/2006/relationships/tags" Target="../tags/tag463.xml"/><Relationship Id="rId39" Type="http://schemas.openxmlformats.org/officeDocument/2006/relationships/tags" Target="../tags/tag498.xml"/><Relationship Id="rId38" Type="http://schemas.openxmlformats.org/officeDocument/2006/relationships/tags" Target="../tags/tag497.xml"/><Relationship Id="rId37" Type="http://schemas.openxmlformats.org/officeDocument/2006/relationships/tags" Target="../tags/tag496.xml"/><Relationship Id="rId36" Type="http://schemas.openxmlformats.org/officeDocument/2006/relationships/tags" Target="../tags/tag495.xml"/><Relationship Id="rId35" Type="http://schemas.openxmlformats.org/officeDocument/2006/relationships/tags" Target="../tags/tag494.xml"/><Relationship Id="rId34" Type="http://schemas.openxmlformats.org/officeDocument/2006/relationships/tags" Target="../tags/tag493.xml"/><Relationship Id="rId33" Type="http://schemas.openxmlformats.org/officeDocument/2006/relationships/tags" Target="../tags/tag492.xml"/><Relationship Id="rId32" Type="http://schemas.openxmlformats.org/officeDocument/2006/relationships/tags" Target="../tags/tag491.xml"/><Relationship Id="rId31" Type="http://schemas.openxmlformats.org/officeDocument/2006/relationships/tags" Target="../tags/tag490.xml"/><Relationship Id="rId30" Type="http://schemas.openxmlformats.org/officeDocument/2006/relationships/tags" Target="../tags/tag489.xml"/><Relationship Id="rId3" Type="http://schemas.openxmlformats.org/officeDocument/2006/relationships/tags" Target="../tags/tag462.xml"/><Relationship Id="rId29" Type="http://schemas.openxmlformats.org/officeDocument/2006/relationships/tags" Target="../tags/tag488.xml"/><Relationship Id="rId28" Type="http://schemas.openxmlformats.org/officeDocument/2006/relationships/tags" Target="../tags/tag487.xml"/><Relationship Id="rId27" Type="http://schemas.openxmlformats.org/officeDocument/2006/relationships/tags" Target="../tags/tag486.xml"/><Relationship Id="rId26" Type="http://schemas.openxmlformats.org/officeDocument/2006/relationships/tags" Target="../tags/tag485.xml"/><Relationship Id="rId25" Type="http://schemas.openxmlformats.org/officeDocument/2006/relationships/tags" Target="../tags/tag484.xml"/><Relationship Id="rId24" Type="http://schemas.openxmlformats.org/officeDocument/2006/relationships/tags" Target="../tags/tag483.xml"/><Relationship Id="rId23" Type="http://schemas.openxmlformats.org/officeDocument/2006/relationships/tags" Target="../tags/tag482.xml"/><Relationship Id="rId22" Type="http://schemas.openxmlformats.org/officeDocument/2006/relationships/tags" Target="../tags/tag481.xml"/><Relationship Id="rId21" Type="http://schemas.openxmlformats.org/officeDocument/2006/relationships/tags" Target="../tags/tag480.xml"/><Relationship Id="rId20" Type="http://schemas.openxmlformats.org/officeDocument/2006/relationships/tags" Target="../tags/tag479.xml"/><Relationship Id="rId2" Type="http://schemas.openxmlformats.org/officeDocument/2006/relationships/tags" Target="../tags/tag461.xml"/><Relationship Id="rId19" Type="http://schemas.openxmlformats.org/officeDocument/2006/relationships/tags" Target="../tags/tag478.xml"/><Relationship Id="rId18" Type="http://schemas.openxmlformats.org/officeDocument/2006/relationships/tags" Target="../tags/tag477.xml"/><Relationship Id="rId17" Type="http://schemas.openxmlformats.org/officeDocument/2006/relationships/tags" Target="../tags/tag476.xml"/><Relationship Id="rId16" Type="http://schemas.openxmlformats.org/officeDocument/2006/relationships/tags" Target="../tags/tag475.xml"/><Relationship Id="rId15" Type="http://schemas.openxmlformats.org/officeDocument/2006/relationships/tags" Target="../tags/tag474.xml"/><Relationship Id="rId14" Type="http://schemas.openxmlformats.org/officeDocument/2006/relationships/tags" Target="../tags/tag473.xml"/><Relationship Id="rId137" Type="http://schemas.openxmlformats.org/officeDocument/2006/relationships/tags" Target="../tags/tag596.xml"/><Relationship Id="rId136" Type="http://schemas.openxmlformats.org/officeDocument/2006/relationships/tags" Target="../tags/tag595.xml"/><Relationship Id="rId135" Type="http://schemas.openxmlformats.org/officeDocument/2006/relationships/tags" Target="../tags/tag594.xml"/><Relationship Id="rId134" Type="http://schemas.openxmlformats.org/officeDocument/2006/relationships/tags" Target="../tags/tag593.xml"/><Relationship Id="rId133" Type="http://schemas.openxmlformats.org/officeDocument/2006/relationships/tags" Target="../tags/tag592.xml"/><Relationship Id="rId132" Type="http://schemas.openxmlformats.org/officeDocument/2006/relationships/tags" Target="../tags/tag591.xml"/><Relationship Id="rId131" Type="http://schemas.openxmlformats.org/officeDocument/2006/relationships/tags" Target="../tags/tag590.xml"/><Relationship Id="rId130" Type="http://schemas.openxmlformats.org/officeDocument/2006/relationships/tags" Target="../tags/tag589.xml"/><Relationship Id="rId13" Type="http://schemas.openxmlformats.org/officeDocument/2006/relationships/tags" Target="../tags/tag472.xml"/><Relationship Id="rId129" Type="http://schemas.openxmlformats.org/officeDocument/2006/relationships/tags" Target="../tags/tag588.xml"/><Relationship Id="rId128" Type="http://schemas.openxmlformats.org/officeDocument/2006/relationships/tags" Target="../tags/tag587.xml"/><Relationship Id="rId127" Type="http://schemas.openxmlformats.org/officeDocument/2006/relationships/tags" Target="../tags/tag586.xml"/><Relationship Id="rId126" Type="http://schemas.openxmlformats.org/officeDocument/2006/relationships/tags" Target="../tags/tag585.xml"/><Relationship Id="rId125" Type="http://schemas.openxmlformats.org/officeDocument/2006/relationships/tags" Target="../tags/tag584.xml"/><Relationship Id="rId124" Type="http://schemas.openxmlformats.org/officeDocument/2006/relationships/tags" Target="../tags/tag583.xml"/><Relationship Id="rId123" Type="http://schemas.openxmlformats.org/officeDocument/2006/relationships/tags" Target="../tags/tag582.xml"/><Relationship Id="rId122" Type="http://schemas.openxmlformats.org/officeDocument/2006/relationships/tags" Target="../tags/tag581.xml"/><Relationship Id="rId121" Type="http://schemas.openxmlformats.org/officeDocument/2006/relationships/tags" Target="../tags/tag580.xml"/><Relationship Id="rId120" Type="http://schemas.openxmlformats.org/officeDocument/2006/relationships/tags" Target="../tags/tag579.xml"/><Relationship Id="rId12" Type="http://schemas.openxmlformats.org/officeDocument/2006/relationships/tags" Target="../tags/tag471.xml"/><Relationship Id="rId119" Type="http://schemas.openxmlformats.org/officeDocument/2006/relationships/tags" Target="../tags/tag578.xml"/><Relationship Id="rId118" Type="http://schemas.openxmlformats.org/officeDocument/2006/relationships/tags" Target="../tags/tag577.xml"/><Relationship Id="rId117" Type="http://schemas.openxmlformats.org/officeDocument/2006/relationships/tags" Target="../tags/tag576.xml"/><Relationship Id="rId116" Type="http://schemas.openxmlformats.org/officeDocument/2006/relationships/tags" Target="../tags/tag575.xml"/><Relationship Id="rId115" Type="http://schemas.openxmlformats.org/officeDocument/2006/relationships/tags" Target="../tags/tag574.xml"/><Relationship Id="rId114" Type="http://schemas.openxmlformats.org/officeDocument/2006/relationships/tags" Target="../tags/tag573.xml"/><Relationship Id="rId113" Type="http://schemas.openxmlformats.org/officeDocument/2006/relationships/tags" Target="../tags/tag572.xml"/><Relationship Id="rId112" Type="http://schemas.openxmlformats.org/officeDocument/2006/relationships/tags" Target="../tags/tag571.xml"/><Relationship Id="rId111" Type="http://schemas.openxmlformats.org/officeDocument/2006/relationships/tags" Target="../tags/tag570.xml"/><Relationship Id="rId110" Type="http://schemas.openxmlformats.org/officeDocument/2006/relationships/tags" Target="../tags/tag569.xml"/><Relationship Id="rId11" Type="http://schemas.openxmlformats.org/officeDocument/2006/relationships/tags" Target="../tags/tag470.xml"/><Relationship Id="rId109" Type="http://schemas.openxmlformats.org/officeDocument/2006/relationships/tags" Target="../tags/tag568.xml"/><Relationship Id="rId108" Type="http://schemas.openxmlformats.org/officeDocument/2006/relationships/tags" Target="../tags/tag567.xml"/><Relationship Id="rId107" Type="http://schemas.openxmlformats.org/officeDocument/2006/relationships/tags" Target="../tags/tag566.xml"/><Relationship Id="rId106" Type="http://schemas.openxmlformats.org/officeDocument/2006/relationships/tags" Target="../tags/tag565.xml"/><Relationship Id="rId105" Type="http://schemas.openxmlformats.org/officeDocument/2006/relationships/tags" Target="../tags/tag564.xml"/><Relationship Id="rId104" Type="http://schemas.openxmlformats.org/officeDocument/2006/relationships/tags" Target="../tags/tag563.xml"/><Relationship Id="rId103" Type="http://schemas.openxmlformats.org/officeDocument/2006/relationships/tags" Target="../tags/tag562.xml"/><Relationship Id="rId102" Type="http://schemas.openxmlformats.org/officeDocument/2006/relationships/tags" Target="../tags/tag561.xml"/><Relationship Id="rId101" Type="http://schemas.openxmlformats.org/officeDocument/2006/relationships/tags" Target="../tags/tag560.xml"/><Relationship Id="rId100" Type="http://schemas.openxmlformats.org/officeDocument/2006/relationships/tags" Target="../tags/tag559.xml"/><Relationship Id="rId10" Type="http://schemas.openxmlformats.org/officeDocument/2006/relationships/tags" Target="../tags/tag46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9" Type="http://schemas.openxmlformats.org/officeDocument/2006/relationships/tags" Target="../tags/tag239.xml"/><Relationship Id="rId98" Type="http://schemas.openxmlformats.org/officeDocument/2006/relationships/tags" Target="../tags/tag238.xml"/><Relationship Id="rId97" Type="http://schemas.openxmlformats.org/officeDocument/2006/relationships/tags" Target="../tags/tag237.xml"/><Relationship Id="rId96" Type="http://schemas.openxmlformats.org/officeDocument/2006/relationships/tags" Target="../tags/tag236.xml"/><Relationship Id="rId95" Type="http://schemas.openxmlformats.org/officeDocument/2006/relationships/tags" Target="../tags/tag235.xml"/><Relationship Id="rId94" Type="http://schemas.openxmlformats.org/officeDocument/2006/relationships/tags" Target="../tags/tag234.xml"/><Relationship Id="rId93" Type="http://schemas.openxmlformats.org/officeDocument/2006/relationships/tags" Target="../tags/tag233.xml"/><Relationship Id="rId92" Type="http://schemas.openxmlformats.org/officeDocument/2006/relationships/tags" Target="../tags/tag232.xml"/><Relationship Id="rId91" Type="http://schemas.openxmlformats.org/officeDocument/2006/relationships/tags" Target="../tags/tag231.xml"/><Relationship Id="rId90" Type="http://schemas.openxmlformats.org/officeDocument/2006/relationships/tags" Target="../tags/tag230.xml"/><Relationship Id="rId9" Type="http://schemas.openxmlformats.org/officeDocument/2006/relationships/tags" Target="../tags/tag149.xml"/><Relationship Id="rId89" Type="http://schemas.openxmlformats.org/officeDocument/2006/relationships/tags" Target="../tags/tag229.xml"/><Relationship Id="rId88" Type="http://schemas.openxmlformats.org/officeDocument/2006/relationships/tags" Target="../tags/tag228.xml"/><Relationship Id="rId87" Type="http://schemas.openxmlformats.org/officeDocument/2006/relationships/tags" Target="../tags/tag227.xml"/><Relationship Id="rId86" Type="http://schemas.openxmlformats.org/officeDocument/2006/relationships/tags" Target="../tags/tag226.xml"/><Relationship Id="rId85" Type="http://schemas.openxmlformats.org/officeDocument/2006/relationships/tags" Target="../tags/tag225.xml"/><Relationship Id="rId84" Type="http://schemas.openxmlformats.org/officeDocument/2006/relationships/tags" Target="../tags/tag224.xml"/><Relationship Id="rId83" Type="http://schemas.openxmlformats.org/officeDocument/2006/relationships/tags" Target="../tags/tag223.xml"/><Relationship Id="rId82" Type="http://schemas.openxmlformats.org/officeDocument/2006/relationships/tags" Target="../tags/tag222.xml"/><Relationship Id="rId81" Type="http://schemas.openxmlformats.org/officeDocument/2006/relationships/tags" Target="../tags/tag221.xml"/><Relationship Id="rId80" Type="http://schemas.openxmlformats.org/officeDocument/2006/relationships/tags" Target="../tags/tag220.xml"/><Relationship Id="rId8" Type="http://schemas.openxmlformats.org/officeDocument/2006/relationships/tags" Target="../tags/tag148.xml"/><Relationship Id="rId79" Type="http://schemas.openxmlformats.org/officeDocument/2006/relationships/tags" Target="../tags/tag219.xml"/><Relationship Id="rId78" Type="http://schemas.openxmlformats.org/officeDocument/2006/relationships/tags" Target="../tags/tag218.xml"/><Relationship Id="rId77" Type="http://schemas.openxmlformats.org/officeDocument/2006/relationships/tags" Target="../tags/tag217.xml"/><Relationship Id="rId76" Type="http://schemas.openxmlformats.org/officeDocument/2006/relationships/tags" Target="../tags/tag216.xml"/><Relationship Id="rId75" Type="http://schemas.openxmlformats.org/officeDocument/2006/relationships/tags" Target="../tags/tag215.xml"/><Relationship Id="rId74" Type="http://schemas.openxmlformats.org/officeDocument/2006/relationships/tags" Target="../tags/tag214.xml"/><Relationship Id="rId73" Type="http://schemas.openxmlformats.org/officeDocument/2006/relationships/tags" Target="../tags/tag213.xml"/><Relationship Id="rId72" Type="http://schemas.openxmlformats.org/officeDocument/2006/relationships/tags" Target="../tags/tag212.xml"/><Relationship Id="rId71" Type="http://schemas.openxmlformats.org/officeDocument/2006/relationships/tags" Target="../tags/tag211.xml"/><Relationship Id="rId70" Type="http://schemas.openxmlformats.org/officeDocument/2006/relationships/tags" Target="../tags/tag210.xml"/><Relationship Id="rId7" Type="http://schemas.openxmlformats.org/officeDocument/2006/relationships/tags" Target="../tags/tag147.xml"/><Relationship Id="rId69" Type="http://schemas.openxmlformats.org/officeDocument/2006/relationships/tags" Target="../tags/tag209.xml"/><Relationship Id="rId68" Type="http://schemas.openxmlformats.org/officeDocument/2006/relationships/tags" Target="../tags/tag208.xml"/><Relationship Id="rId67" Type="http://schemas.openxmlformats.org/officeDocument/2006/relationships/tags" Target="../tags/tag207.xml"/><Relationship Id="rId66" Type="http://schemas.openxmlformats.org/officeDocument/2006/relationships/tags" Target="../tags/tag206.xml"/><Relationship Id="rId65" Type="http://schemas.openxmlformats.org/officeDocument/2006/relationships/tags" Target="../tags/tag205.xml"/><Relationship Id="rId64" Type="http://schemas.openxmlformats.org/officeDocument/2006/relationships/tags" Target="../tags/tag204.xml"/><Relationship Id="rId63" Type="http://schemas.openxmlformats.org/officeDocument/2006/relationships/tags" Target="../tags/tag203.xml"/><Relationship Id="rId62" Type="http://schemas.openxmlformats.org/officeDocument/2006/relationships/tags" Target="../tags/tag202.xml"/><Relationship Id="rId61" Type="http://schemas.openxmlformats.org/officeDocument/2006/relationships/tags" Target="../tags/tag201.xml"/><Relationship Id="rId60" Type="http://schemas.openxmlformats.org/officeDocument/2006/relationships/tags" Target="../tags/tag200.xml"/><Relationship Id="rId6" Type="http://schemas.openxmlformats.org/officeDocument/2006/relationships/tags" Target="../tags/tag146.xml"/><Relationship Id="rId59" Type="http://schemas.openxmlformats.org/officeDocument/2006/relationships/tags" Target="../tags/tag199.xml"/><Relationship Id="rId58" Type="http://schemas.openxmlformats.org/officeDocument/2006/relationships/tags" Target="../tags/tag198.xml"/><Relationship Id="rId57" Type="http://schemas.openxmlformats.org/officeDocument/2006/relationships/tags" Target="../tags/tag197.xml"/><Relationship Id="rId56" Type="http://schemas.openxmlformats.org/officeDocument/2006/relationships/tags" Target="../tags/tag196.xml"/><Relationship Id="rId55" Type="http://schemas.openxmlformats.org/officeDocument/2006/relationships/tags" Target="../tags/tag195.xml"/><Relationship Id="rId54" Type="http://schemas.openxmlformats.org/officeDocument/2006/relationships/tags" Target="../tags/tag194.xml"/><Relationship Id="rId53" Type="http://schemas.openxmlformats.org/officeDocument/2006/relationships/tags" Target="../tags/tag193.xml"/><Relationship Id="rId52" Type="http://schemas.openxmlformats.org/officeDocument/2006/relationships/tags" Target="../tags/tag192.xml"/><Relationship Id="rId51" Type="http://schemas.openxmlformats.org/officeDocument/2006/relationships/tags" Target="../tags/tag191.xml"/><Relationship Id="rId50" Type="http://schemas.openxmlformats.org/officeDocument/2006/relationships/tags" Target="../tags/tag190.xml"/><Relationship Id="rId5" Type="http://schemas.openxmlformats.org/officeDocument/2006/relationships/tags" Target="../tags/tag145.xml"/><Relationship Id="rId49" Type="http://schemas.openxmlformats.org/officeDocument/2006/relationships/tags" Target="../tags/tag189.xml"/><Relationship Id="rId48" Type="http://schemas.openxmlformats.org/officeDocument/2006/relationships/tags" Target="../tags/tag188.xml"/><Relationship Id="rId47" Type="http://schemas.openxmlformats.org/officeDocument/2006/relationships/tags" Target="../tags/tag187.xml"/><Relationship Id="rId46" Type="http://schemas.openxmlformats.org/officeDocument/2006/relationships/tags" Target="../tags/tag186.xml"/><Relationship Id="rId45" Type="http://schemas.openxmlformats.org/officeDocument/2006/relationships/tags" Target="../tags/tag185.xml"/><Relationship Id="rId44" Type="http://schemas.openxmlformats.org/officeDocument/2006/relationships/tags" Target="../tags/tag184.xml"/><Relationship Id="rId43" Type="http://schemas.openxmlformats.org/officeDocument/2006/relationships/tags" Target="../tags/tag183.xml"/><Relationship Id="rId42" Type="http://schemas.openxmlformats.org/officeDocument/2006/relationships/tags" Target="../tags/tag182.xml"/><Relationship Id="rId41" Type="http://schemas.openxmlformats.org/officeDocument/2006/relationships/tags" Target="../tags/tag181.xml"/><Relationship Id="rId40" Type="http://schemas.openxmlformats.org/officeDocument/2006/relationships/tags" Target="../tags/tag180.xml"/><Relationship Id="rId4" Type="http://schemas.openxmlformats.org/officeDocument/2006/relationships/tags" Target="../tags/tag144.xml"/><Relationship Id="rId39" Type="http://schemas.openxmlformats.org/officeDocument/2006/relationships/tags" Target="../tags/tag179.xml"/><Relationship Id="rId38" Type="http://schemas.openxmlformats.org/officeDocument/2006/relationships/tags" Target="../tags/tag178.xml"/><Relationship Id="rId37" Type="http://schemas.openxmlformats.org/officeDocument/2006/relationships/tags" Target="../tags/tag177.xml"/><Relationship Id="rId36" Type="http://schemas.openxmlformats.org/officeDocument/2006/relationships/tags" Target="../tags/tag176.xml"/><Relationship Id="rId35" Type="http://schemas.openxmlformats.org/officeDocument/2006/relationships/tags" Target="../tags/tag175.xml"/><Relationship Id="rId34" Type="http://schemas.openxmlformats.org/officeDocument/2006/relationships/tags" Target="../tags/tag174.xml"/><Relationship Id="rId33" Type="http://schemas.openxmlformats.org/officeDocument/2006/relationships/tags" Target="../tags/tag173.xml"/><Relationship Id="rId32" Type="http://schemas.openxmlformats.org/officeDocument/2006/relationships/tags" Target="../tags/tag172.xml"/><Relationship Id="rId31" Type="http://schemas.openxmlformats.org/officeDocument/2006/relationships/tags" Target="../tags/tag171.xml"/><Relationship Id="rId30" Type="http://schemas.openxmlformats.org/officeDocument/2006/relationships/tags" Target="../tags/tag170.xml"/><Relationship Id="rId3" Type="http://schemas.openxmlformats.org/officeDocument/2006/relationships/tags" Target="../tags/tag143.xml"/><Relationship Id="rId29" Type="http://schemas.openxmlformats.org/officeDocument/2006/relationships/tags" Target="../tags/tag169.xml"/><Relationship Id="rId28" Type="http://schemas.openxmlformats.org/officeDocument/2006/relationships/tags" Target="../tags/tag168.xml"/><Relationship Id="rId27" Type="http://schemas.openxmlformats.org/officeDocument/2006/relationships/tags" Target="../tags/tag167.xml"/><Relationship Id="rId26" Type="http://schemas.openxmlformats.org/officeDocument/2006/relationships/tags" Target="../tags/tag166.xml"/><Relationship Id="rId25" Type="http://schemas.openxmlformats.org/officeDocument/2006/relationships/tags" Target="../tags/tag165.xml"/><Relationship Id="rId24" Type="http://schemas.openxmlformats.org/officeDocument/2006/relationships/tags" Target="../tags/tag164.xml"/><Relationship Id="rId23" Type="http://schemas.openxmlformats.org/officeDocument/2006/relationships/tags" Target="../tags/tag163.xml"/><Relationship Id="rId22" Type="http://schemas.openxmlformats.org/officeDocument/2006/relationships/tags" Target="../tags/tag162.xml"/><Relationship Id="rId21" Type="http://schemas.openxmlformats.org/officeDocument/2006/relationships/tags" Target="../tags/tag161.xml"/><Relationship Id="rId20" Type="http://schemas.openxmlformats.org/officeDocument/2006/relationships/tags" Target="../tags/tag160.xml"/><Relationship Id="rId2" Type="http://schemas.openxmlformats.org/officeDocument/2006/relationships/tags" Target="../tags/tag142.xml"/><Relationship Id="rId19" Type="http://schemas.openxmlformats.org/officeDocument/2006/relationships/tags" Target="../tags/tag159.xml"/><Relationship Id="rId18" Type="http://schemas.openxmlformats.org/officeDocument/2006/relationships/tags" Target="../tags/tag158.xml"/><Relationship Id="rId17" Type="http://schemas.openxmlformats.org/officeDocument/2006/relationships/tags" Target="../tags/tag157.xml"/><Relationship Id="rId16" Type="http://schemas.openxmlformats.org/officeDocument/2006/relationships/tags" Target="../tags/tag156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8" Type="http://schemas.openxmlformats.org/officeDocument/2006/relationships/tags" Target="../tags/tag278.xml"/><Relationship Id="rId137" Type="http://schemas.openxmlformats.org/officeDocument/2006/relationships/tags" Target="../tags/tag277.xml"/><Relationship Id="rId136" Type="http://schemas.openxmlformats.org/officeDocument/2006/relationships/tags" Target="../tags/tag276.xml"/><Relationship Id="rId135" Type="http://schemas.openxmlformats.org/officeDocument/2006/relationships/tags" Target="../tags/tag275.xml"/><Relationship Id="rId134" Type="http://schemas.openxmlformats.org/officeDocument/2006/relationships/tags" Target="../tags/tag274.xml"/><Relationship Id="rId133" Type="http://schemas.openxmlformats.org/officeDocument/2006/relationships/tags" Target="../tags/tag273.xml"/><Relationship Id="rId132" Type="http://schemas.openxmlformats.org/officeDocument/2006/relationships/tags" Target="../tags/tag272.xml"/><Relationship Id="rId131" Type="http://schemas.openxmlformats.org/officeDocument/2006/relationships/tags" Target="../tags/tag271.xml"/><Relationship Id="rId130" Type="http://schemas.openxmlformats.org/officeDocument/2006/relationships/tags" Target="../tags/tag270.xml"/><Relationship Id="rId13" Type="http://schemas.openxmlformats.org/officeDocument/2006/relationships/tags" Target="../tags/tag153.xml"/><Relationship Id="rId129" Type="http://schemas.openxmlformats.org/officeDocument/2006/relationships/tags" Target="../tags/tag269.xml"/><Relationship Id="rId128" Type="http://schemas.openxmlformats.org/officeDocument/2006/relationships/tags" Target="../tags/tag268.xml"/><Relationship Id="rId127" Type="http://schemas.openxmlformats.org/officeDocument/2006/relationships/tags" Target="../tags/tag267.xml"/><Relationship Id="rId126" Type="http://schemas.openxmlformats.org/officeDocument/2006/relationships/tags" Target="../tags/tag266.xml"/><Relationship Id="rId125" Type="http://schemas.openxmlformats.org/officeDocument/2006/relationships/tags" Target="../tags/tag265.xml"/><Relationship Id="rId124" Type="http://schemas.openxmlformats.org/officeDocument/2006/relationships/tags" Target="../tags/tag264.xml"/><Relationship Id="rId123" Type="http://schemas.openxmlformats.org/officeDocument/2006/relationships/tags" Target="../tags/tag263.xml"/><Relationship Id="rId122" Type="http://schemas.openxmlformats.org/officeDocument/2006/relationships/tags" Target="../tags/tag262.xml"/><Relationship Id="rId121" Type="http://schemas.openxmlformats.org/officeDocument/2006/relationships/tags" Target="../tags/tag261.xml"/><Relationship Id="rId120" Type="http://schemas.openxmlformats.org/officeDocument/2006/relationships/tags" Target="../tags/tag260.xml"/><Relationship Id="rId12" Type="http://schemas.openxmlformats.org/officeDocument/2006/relationships/tags" Target="../tags/tag152.xml"/><Relationship Id="rId119" Type="http://schemas.openxmlformats.org/officeDocument/2006/relationships/tags" Target="../tags/tag259.xml"/><Relationship Id="rId118" Type="http://schemas.openxmlformats.org/officeDocument/2006/relationships/tags" Target="../tags/tag258.xml"/><Relationship Id="rId117" Type="http://schemas.openxmlformats.org/officeDocument/2006/relationships/tags" Target="../tags/tag257.xml"/><Relationship Id="rId116" Type="http://schemas.openxmlformats.org/officeDocument/2006/relationships/tags" Target="../tags/tag256.xml"/><Relationship Id="rId115" Type="http://schemas.openxmlformats.org/officeDocument/2006/relationships/tags" Target="../tags/tag255.xml"/><Relationship Id="rId114" Type="http://schemas.openxmlformats.org/officeDocument/2006/relationships/tags" Target="../tags/tag254.xml"/><Relationship Id="rId113" Type="http://schemas.openxmlformats.org/officeDocument/2006/relationships/tags" Target="../tags/tag253.xml"/><Relationship Id="rId112" Type="http://schemas.openxmlformats.org/officeDocument/2006/relationships/tags" Target="../tags/tag252.xml"/><Relationship Id="rId111" Type="http://schemas.openxmlformats.org/officeDocument/2006/relationships/tags" Target="../tags/tag251.xml"/><Relationship Id="rId110" Type="http://schemas.openxmlformats.org/officeDocument/2006/relationships/tags" Target="../tags/tag250.xml"/><Relationship Id="rId11" Type="http://schemas.openxmlformats.org/officeDocument/2006/relationships/tags" Target="../tags/tag151.xml"/><Relationship Id="rId109" Type="http://schemas.openxmlformats.org/officeDocument/2006/relationships/tags" Target="../tags/tag249.xml"/><Relationship Id="rId108" Type="http://schemas.openxmlformats.org/officeDocument/2006/relationships/tags" Target="../tags/tag248.xml"/><Relationship Id="rId107" Type="http://schemas.openxmlformats.org/officeDocument/2006/relationships/tags" Target="../tags/tag247.xml"/><Relationship Id="rId106" Type="http://schemas.openxmlformats.org/officeDocument/2006/relationships/tags" Target="../tags/tag246.xml"/><Relationship Id="rId105" Type="http://schemas.openxmlformats.org/officeDocument/2006/relationships/tags" Target="../tags/tag245.xml"/><Relationship Id="rId104" Type="http://schemas.openxmlformats.org/officeDocument/2006/relationships/tags" Target="../tags/tag244.xml"/><Relationship Id="rId103" Type="http://schemas.openxmlformats.org/officeDocument/2006/relationships/tags" Target="../tags/tag243.xml"/><Relationship Id="rId102" Type="http://schemas.openxmlformats.org/officeDocument/2006/relationships/tags" Target="../tags/tag242.xml"/><Relationship Id="rId101" Type="http://schemas.openxmlformats.org/officeDocument/2006/relationships/tags" Target="../tags/tag241.xml"/><Relationship Id="rId100" Type="http://schemas.openxmlformats.org/officeDocument/2006/relationships/tags" Target="../tags/tag240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9" Type="http://schemas.openxmlformats.org/officeDocument/2006/relationships/tags" Target="../tags/tag376.xml"/><Relationship Id="rId98" Type="http://schemas.openxmlformats.org/officeDocument/2006/relationships/tags" Target="../tags/tag375.xml"/><Relationship Id="rId97" Type="http://schemas.openxmlformats.org/officeDocument/2006/relationships/tags" Target="../tags/tag374.xml"/><Relationship Id="rId96" Type="http://schemas.openxmlformats.org/officeDocument/2006/relationships/tags" Target="../tags/tag373.xml"/><Relationship Id="rId95" Type="http://schemas.openxmlformats.org/officeDocument/2006/relationships/tags" Target="../tags/tag372.xml"/><Relationship Id="rId94" Type="http://schemas.openxmlformats.org/officeDocument/2006/relationships/tags" Target="../tags/tag371.xml"/><Relationship Id="rId93" Type="http://schemas.openxmlformats.org/officeDocument/2006/relationships/tags" Target="../tags/tag370.xml"/><Relationship Id="rId92" Type="http://schemas.openxmlformats.org/officeDocument/2006/relationships/tags" Target="../tags/tag369.xml"/><Relationship Id="rId91" Type="http://schemas.openxmlformats.org/officeDocument/2006/relationships/tags" Target="../tags/tag368.xml"/><Relationship Id="rId90" Type="http://schemas.openxmlformats.org/officeDocument/2006/relationships/tags" Target="../tags/tag367.xml"/><Relationship Id="rId9" Type="http://schemas.openxmlformats.org/officeDocument/2006/relationships/tags" Target="../tags/tag286.xml"/><Relationship Id="rId89" Type="http://schemas.openxmlformats.org/officeDocument/2006/relationships/tags" Target="../tags/tag366.xml"/><Relationship Id="rId88" Type="http://schemas.openxmlformats.org/officeDocument/2006/relationships/tags" Target="../tags/tag365.xml"/><Relationship Id="rId87" Type="http://schemas.openxmlformats.org/officeDocument/2006/relationships/tags" Target="../tags/tag364.xml"/><Relationship Id="rId86" Type="http://schemas.openxmlformats.org/officeDocument/2006/relationships/tags" Target="../tags/tag363.xml"/><Relationship Id="rId85" Type="http://schemas.openxmlformats.org/officeDocument/2006/relationships/tags" Target="../tags/tag362.xml"/><Relationship Id="rId84" Type="http://schemas.openxmlformats.org/officeDocument/2006/relationships/tags" Target="../tags/tag361.xml"/><Relationship Id="rId83" Type="http://schemas.openxmlformats.org/officeDocument/2006/relationships/tags" Target="../tags/tag360.xml"/><Relationship Id="rId82" Type="http://schemas.openxmlformats.org/officeDocument/2006/relationships/tags" Target="../tags/tag359.xml"/><Relationship Id="rId81" Type="http://schemas.openxmlformats.org/officeDocument/2006/relationships/tags" Target="../tags/tag358.xml"/><Relationship Id="rId80" Type="http://schemas.openxmlformats.org/officeDocument/2006/relationships/tags" Target="../tags/tag357.xml"/><Relationship Id="rId8" Type="http://schemas.openxmlformats.org/officeDocument/2006/relationships/tags" Target="../tags/tag285.xml"/><Relationship Id="rId79" Type="http://schemas.openxmlformats.org/officeDocument/2006/relationships/tags" Target="../tags/tag356.xml"/><Relationship Id="rId78" Type="http://schemas.openxmlformats.org/officeDocument/2006/relationships/tags" Target="../tags/tag355.xml"/><Relationship Id="rId77" Type="http://schemas.openxmlformats.org/officeDocument/2006/relationships/tags" Target="../tags/tag354.xml"/><Relationship Id="rId76" Type="http://schemas.openxmlformats.org/officeDocument/2006/relationships/tags" Target="../tags/tag353.xml"/><Relationship Id="rId75" Type="http://schemas.openxmlformats.org/officeDocument/2006/relationships/tags" Target="../tags/tag352.xml"/><Relationship Id="rId74" Type="http://schemas.openxmlformats.org/officeDocument/2006/relationships/tags" Target="../tags/tag351.xml"/><Relationship Id="rId73" Type="http://schemas.openxmlformats.org/officeDocument/2006/relationships/tags" Target="../tags/tag350.xml"/><Relationship Id="rId72" Type="http://schemas.openxmlformats.org/officeDocument/2006/relationships/tags" Target="../tags/tag349.xml"/><Relationship Id="rId71" Type="http://schemas.openxmlformats.org/officeDocument/2006/relationships/tags" Target="../tags/tag348.xml"/><Relationship Id="rId70" Type="http://schemas.openxmlformats.org/officeDocument/2006/relationships/tags" Target="../tags/tag347.xml"/><Relationship Id="rId7" Type="http://schemas.openxmlformats.org/officeDocument/2006/relationships/tags" Target="../tags/tag284.xml"/><Relationship Id="rId69" Type="http://schemas.openxmlformats.org/officeDocument/2006/relationships/tags" Target="../tags/tag346.xml"/><Relationship Id="rId68" Type="http://schemas.openxmlformats.org/officeDocument/2006/relationships/tags" Target="../tags/tag345.xml"/><Relationship Id="rId67" Type="http://schemas.openxmlformats.org/officeDocument/2006/relationships/tags" Target="../tags/tag344.xml"/><Relationship Id="rId66" Type="http://schemas.openxmlformats.org/officeDocument/2006/relationships/tags" Target="../tags/tag343.xml"/><Relationship Id="rId65" Type="http://schemas.openxmlformats.org/officeDocument/2006/relationships/tags" Target="../tags/tag342.xml"/><Relationship Id="rId64" Type="http://schemas.openxmlformats.org/officeDocument/2006/relationships/tags" Target="../tags/tag341.xml"/><Relationship Id="rId63" Type="http://schemas.openxmlformats.org/officeDocument/2006/relationships/tags" Target="../tags/tag340.xml"/><Relationship Id="rId62" Type="http://schemas.openxmlformats.org/officeDocument/2006/relationships/tags" Target="../tags/tag339.xml"/><Relationship Id="rId61" Type="http://schemas.openxmlformats.org/officeDocument/2006/relationships/tags" Target="../tags/tag338.xml"/><Relationship Id="rId60" Type="http://schemas.openxmlformats.org/officeDocument/2006/relationships/tags" Target="../tags/tag337.xml"/><Relationship Id="rId6" Type="http://schemas.openxmlformats.org/officeDocument/2006/relationships/tags" Target="../tags/tag283.xml"/><Relationship Id="rId59" Type="http://schemas.openxmlformats.org/officeDocument/2006/relationships/tags" Target="../tags/tag336.xml"/><Relationship Id="rId58" Type="http://schemas.openxmlformats.org/officeDocument/2006/relationships/tags" Target="../tags/tag335.xml"/><Relationship Id="rId57" Type="http://schemas.openxmlformats.org/officeDocument/2006/relationships/tags" Target="../tags/tag334.xml"/><Relationship Id="rId56" Type="http://schemas.openxmlformats.org/officeDocument/2006/relationships/tags" Target="../tags/tag333.xml"/><Relationship Id="rId55" Type="http://schemas.openxmlformats.org/officeDocument/2006/relationships/tags" Target="../tags/tag332.xml"/><Relationship Id="rId54" Type="http://schemas.openxmlformats.org/officeDocument/2006/relationships/tags" Target="../tags/tag331.xml"/><Relationship Id="rId53" Type="http://schemas.openxmlformats.org/officeDocument/2006/relationships/tags" Target="../tags/tag330.xml"/><Relationship Id="rId52" Type="http://schemas.openxmlformats.org/officeDocument/2006/relationships/tags" Target="../tags/tag329.xml"/><Relationship Id="rId51" Type="http://schemas.openxmlformats.org/officeDocument/2006/relationships/tags" Target="../tags/tag328.xml"/><Relationship Id="rId50" Type="http://schemas.openxmlformats.org/officeDocument/2006/relationships/tags" Target="../tags/tag327.xml"/><Relationship Id="rId5" Type="http://schemas.openxmlformats.org/officeDocument/2006/relationships/tags" Target="../tags/tag282.xml"/><Relationship Id="rId49" Type="http://schemas.openxmlformats.org/officeDocument/2006/relationships/tags" Target="../tags/tag326.xml"/><Relationship Id="rId48" Type="http://schemas.openxmlformats.org/officeDocument/2006/relationships/tags" Target="../tags/tag325.xml"/><Relationship Id="rId47" Type="http://schemas.openxmlformats.org/officeDocument/2006/relationships/tags" Target="../tags/tag324.xml"/><Relationship Id="rId46" Type="http://schemas.openxmlformats.org/officeDocument/2006/relationships/tags" Target="../tags/tag323.xml"/><Relationship Id="rId45" Type="http://schemas.openxmlformats.org/officeDocument/2006/relationships/tags" Target="../tags/tag322.xml"/><Relationship Id="rId44" Type="http://schemas.openxmlformats.org/officeDocument/2006/relationships/tags" Target="../tags/tag321.xml"/><Relationship Id="rId43" Type="http://schemas.openxmlformats.org/officeDocument/2006/relationships/tags" Target="../tags/tag320.xml"/><Relationship Id="rId42" Type="http://schemas.openxmlformats.org/officeDocument/2006/relationships/tags" Target="../tags/tag319.xml"/><Relationship Id="rId41" Type="http://schemas.openxmlformats.org/officeDocument/2006/relationships/tags" Target="../tags/tag318.xml"/><Relationship Id="rId40" Type="http://schemas.openxmlformats.org/officeDocument/2006/relationships/tags" Target="../tags/tag317.xml"/><Relationship Id="rId4" Type="http://schemas.openxmlformats.org/officeDocument/2006/relationships/tags" Target="../tags/tag281.xml"/><Relationship Id="rId39" Type="http://schemas.openxmlformats.org/officeDocument/2006/relationships/tags" Target="../tags/tag316.xml"/><Relationship Id="rId38" Type="http://schemas.openxmlformats.org/officeDocument/2006/relationships/tags" Target="../tags/tag315.xml"/><Relationship Id="rId37" Type="http://schemas.openxmlformats.org/officeDocument/2006/relationships/tags" Target="../tags/tag314.xml"/><Relationship Id="rId36" Type="http://schemas.openxmlformats.org/officeDocument/2006/relationships/tags" Target="../tags/tag313.xml"/><Relationship Id="rId35" Type="http://schemas.openxmlformats.org/officeDocument/2006/relationships/tags" Target="../tags/tag312.xml"/><Relationship Id="rId34" Type="http://schemas.openxmlformats.org/officeDocument/2006/relationships/tags" Target="../tags/tag311.xml"/><Relationship Id="rId33" Type="http://schemas.openxmlformats.org/officeDocument/2006/relationships/tags" Target="../tags/tag310.xml"/><Relationship Id="rId32" Type="http://schemas.openxmlformats.org/officeDocument/2006/relationships/tags" Target="../tags/tag309.xml"/><Relationship Id="rId31" Type="http://schemas.openxmlformats.org/officeDocument/2006/relationships/tags" Target="../tags/tag308.xml"/><Relationship Id="rId30" Type="http://schemas.openxmlformats.org/officeDocument/2006/relationships/tags" Target="../tags/tag307.xml"/><Relationship Id="rId3" Type="http://schemas.openxmlformats.org/officeDocument/2006/relationships/tags" Target="../tags/tag280.xml"/><Relationship Id="rId29" Type="http://schemas.openxmlformats.org/officeDocument/2006/relationships/tags" Target="../tags/tag306.xml"/><Relationship Id="rId28" Type="http://schemas.openxmlformats.org/officeDocument/2006/relationships/tags" Target="../tags/tag305.xml"/><Relationship Id="rId27" Type="http://schemas.openxmlformats.org/officeDocument/2006/relationships/tags" Target="../tags/tag304.xml"/><Relationship Id="rId26" Type="http://schemas.openxmlformats.org/officeDocument/2006/relationships/tags" Target="../tags/tag303.xml"/><Relationship Id="rId25" Type="http://schemas.openxmlformats.org/officeDocument/2006/relationships/tags" Target="../tags/tag302.xml"/><Relationship Id="rId24" Type="http://schemas.openxmlformats.org/officeDocument/2006/relationships/tags" Target="../tags/tag301.xml"/><Relationship Id="rId23" Type="http://schemas.openxmlformats.org/officeDocument/2006/relationships/tags" Target="../tags/tag300.xml"/><Relationship Id="rId22" Type="http://schemas.openxmlformats.org/officeDocument/2006/relationships/tags" Target="../tags/tag299.xml"/><Relationship Id="rId21" Type="http://schemas.openxmlformats.org/officeDocument/2006/relationships/tags" Target="../tags/tag298.xml"/><Relationship Id="rId20" Type="http://schemas.openxmlformats.org/officeDocument/2006/relationships/tags" Target="../tags/tag297.xml"/><Relationship Id="rId2" Type="http://schemas.openxmlformats.org/officeDocument/2006/relationships/tags" Target="../tags/tag279.xml"/><Relationship Id="rId19" Type="http://schemas.openxmlformats.org/officeDocument/2006/relationships/tags" Target="../tags/tag296.xml"/><Relationship Id="rId18" Type="http://schemas.openxmlformats.org/officeDocument/2006/relationships/tags" Target="../tags/tag295.xml"/><Relationship Id="rId17" Type="http://schemas.openxmlformats.org/officeDocument/2006/relationships/tags" Target="../tags/tag294.xml"/><Relationship Id="rId16" Type="http://schemas.openxmlformats.org/officeDocument/2006/relationships/tags" Target="../tags/tag293.xml"/><Relationship Id="rId15" Type="http://schemas.openxmlformats.org/officeDocument/2006/relationships/tags" Target="../tags/tag292.xml"/><Relationship Id="rId140" Type="http://schemas.openxmlformats.org/officeDocument/2006/relationships/tags" Target="../tags/tag417.xml"/><Relationship Id="rId14" Type="http://schemas.openxmlformats.org/officeDocument/2006/relationships/tags" Target="../tags/tag291.xml"/><Relationship Id="rId139" Type="http://schemas.openxmlformats.org/officeDocument/2006/relationships/tags" Target="../tags/tag416.xml"/><Relationship Id="rId138" Type="http://schemas.openxmlformats.org/officeDocument/2006/relationships/tags" Target="../tags/tag415.xml"/><Relationship Id="rId137" Type="http://schemas.openxmlformats.org/officeDocument/2006/relationships/tags" Target="../tags/tag414.xml"/><Relationship Id="rId136" Type="http://schemas.openxmlformats.org/officeDocument/2006/relationships/tags" Target="../tags/tag413.xml"/><Relationship Id="rId135" Type="http://schemas.openxmlformats.org/officeDocument/2006/relationships/tags" Target="../tags/tag412.xml"/><Relationship Id="rId134" Type="http://schemas.openxmlformats.org/officeDocument/2006/relationships/tags" Target="../tags/tag411.xml"/><Relationship Id="rId133" Type="http://schemas.openxmlformats.org/officeDocument/2006/relationships/tags" Target="../tags/tag410.xml"/><Relationship Id="rId132" Type="http://schemas.openxmlformats.org/officeDocument/2006/relationships/tags" Target="../tags/tag409.xml"/><Relationship Id="rId131" Type="http://schemas.openxmlformats.org/officeDocument/2006/relationships/tags" Target="../tags/tag408.xml"/><Relationship Id="rId130" Type="http://schemas.openxmlformats.org/officeDocument/2006/relationships/tags" Target="../tags/tag407.xml"/><Relationship Id="rId13" Type="http://schemas.openxmlformats.org/officeDocument/2006/relationships/tags" Target="../tags/tag290.xml"/><Relationship Id="rId129" Type="http://schemas.openxmlformats.org/officeDocument/2006/relationships/tags" Target="../tags/tag406.xml"/><Relationship Id="rId128" Type="http://schemas.openxmlformats.org/officeDocument/2006/relationships/tags" Target="../tags/tag405.xml"/><Relationship Id="rId127" Type="http://schemas.openxmlformats.org/officeDocument/2006/relationships/tags" Target="../tags/tag404.xml"/><Relationship Id="rId126" Type="http://schemas.openxmlformats.org/officeDocument/2006/relationships/tags" Target="../tags/tag403.xml"/><Relationship Id="rId125" Type="http://schemas.openxmlformats.org/officeDocument/2006/relationships/tags" Target="../tags/tag402.xml"/><Relationship Id="rId124" Type="http://schemas.openxmlformats.org/officeDocument/2006/relationships/tags" Target="../tags/tag401.xml"/><Relationship Id="rId123" Type="http://schemas.openxmlformats.org/officeDocument/2006/relationships/tags" Target="../tags/tag400.xml"/><Relationship Id="rId122" Type="http://schemas.openxmlformats.org/officeDocument/2006/relationships/tags" Target="../tags/tag399.xml"/><Relationship Id="rId121" Type="http://schemas.openxmlformats.org/officeDocument/2006/relationships/tags" Target="../tags/tag398.xml"/><Relationship Id="rId120" Type="http://schemas.openxmlformats.org/officeDocument/2006/relationships/tags" Target="../tags/tag397.xml"/><Relationship Id="rId12" Type="http://schemas.openxmlformats.org/officeDocument/2006/relationships/tags" Target="../tags/tag289.xml"/><Relationship Id="rId119" Type="http://schemas.openxmlformats.org/officeDocument/2006/relationships/tags" Target="../tags/tag396.xml"/><Relationship Id="rId118" Type="http://schemas.openxmlformats.org/officeDocument/2006/relationships/tags" Target="../tags/tag395.xml"/><Relationship Id="rId117" Type="http://schemas.openxmlformats.org/officeDocument/2006/relationships/tags" Target="../tags/tag394.xml"/><Relationship Id="rId116" Type="http://schemas.openxmlformats.org/officeDocument/2006/relationships/tags" Target="../tags/tag393.xml"/><Relationship Id="rId115" Type="http://schemas.openxmlformats.org/officeDocument/2006/relationships/tags" Target="../tags/tag392.xml"/><Relationship Id="rId114" Type="http://schemas.openxmlformats.org/officeDocument/2006/relationships/tags" Target="../tags/tag391.xml"/><Relationship Id="rId113" Type="http://schemas.openxmlformats.org/officeDocument/2006/relationships/tags" Target="../tags/tag390.xml"/><Relationship Id="rId112" Type="http://schemas.openxmlformats.org/officeDocument/2006/relationships/tags" Target="../tags/tag389.xml"/><Relationship Id="rId111" Type="http://schemas.openxmlformats.org/officeDocument/2006/relationships/tags" Target="../tags/tag388.xml"/><Relationship Id="rId110" Type="http://schemas.openxmlformats.org/officeDocument/2006/relationships/tags" Target="../tags/tag387.xml"/><Relationship Id="rId11" Type="http://schemas.openxmlformats.org/officeDocument/2006/relationships/tags" Target="../tags/tag288.xml"/><Relationship Id="rId109" Type="http://schemas.openxmlformats.org/officeDocument/2006/relationships/tags" Target="../tags/tag386.xml"/><Relationship Id="rId108" Type="http://schemas.openxmlformats.org/officeDocument/2006/relationships/tags" Target="../tags/tag385.xml"/><Relationship Id="rId107" Type="http://schemas.openxmlformats.org/officeDocument/2006/relationships/tags" Target="../tags/tag384.xml"/><Relationship Id="rId106" Type="http://schemas.openxmlformats.org/officeDocument/2006/relationships/tags" Target="../tags/tag383.xml"/><Relationship Id="rId105" Type="http://schemas.openxmlformats.org/officeDocument/2006/relationships/tags" Target="../tags/tag382.xml"/><Relationship Id="rId104" Type="http://schemas.openxmlformats.org/officeDocument/2006/relationships/tags" Target="../tags/tag381.xml"/><Relationship Id="rId103" Type="http://schemas.openxmlformats.org/officeDocument/2006/relationships/tags" Target="../tags/tag380.xml"/><Relationship Id="rId102" Type="http://schemas.openxmlformats.org/officeDocument/2006/relationships/tags" Target="../tags/tag379.xml"/><Relationship Id="rId101" Type="http://schemas.openxmlformats.org/officeDocument/2006/relationships/tags" Target="../tags/tag378.xml"/><Relationship Id="rId100" Type="http://schemas.openxmlformats.org/officeDocument/2006/relationships/tags" Target="../tags/tag377.xml"/><Relationship Id="rId10" Type="http://schemas.openxmlformats.org/officeDocument/2006/relationships/tags" Target="../tags/tag28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7" Type="http://schemas.openxmlformats.org/officeDocument/2006/relationships/tags" Target="../tags/tag423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32.xml"/><Relationship Id="rId8" Type="http://schemas.openxmlformats.org/officeDocument/2006/relationships/tags" Target="../tags/tag431.xml"/><Relationship Id="rId7" Type="http://schemas.openxmlformats.org/officeDocument/2006/relationships/tags" Target="../tags/tag430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0" Type="http://schemas.openxmlformats.org/officeDocument/2006/relationships/tags" Target="../tags/tag4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55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2"/>
            </p:custDataLst>
          </p:nvPr>
        </p:nvSpPr>
        <p:spPr bwMode="auto">
          <a:xfrm>
            <a:off x="4432697" y="348853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3"/>
            </p:custDataLst>
          </p:nvPr>
        </p:nvGrpSpPr>
        <p:grpSpPr>
          <a:xfrm>
            <a:off x="4589860" y="99536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133"/>
            </p:custDataLst>
          </p:nvPr>
        </p:nvSpPr>
        <p:spPr bwMode="auto">
          <a:xfrm>
            <a:off x="6732985" y="400526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134"/>
            </p:custDataLst>
          </p:nvPr>
        </p:nvSpPr>
        <p:spPr bwMode="auto">
          <a:xfrm>
            <a:off x="1191" y="371131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135"/>
            </p:custDataLst>
          </p:nvPr>
        </p:nvSpPr>
        <p:spPr>
          <a:xfrm>
            <a:off x="715862" y="183893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136"/>
            </p:custDataLst>
          </p:nvPr>
        </p:nvSpPr>
        <p:spPr>
          <a:xfrm>
            <a:off x="715862" y="87437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137"/>
            </p:custDataLst>
          </p:nvPr>
        </p:nvSpPr>
        <p:spPr>
          <a:xfrm>
            <a:off x="715862" y="257548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138"/>
            </p:custDataLst>
          </p:nvPr>
        </p:nvSpPr>
        <p:spPr>
          <a:xfrm>
            <a:off x="715566" y="291569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3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4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4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56035" y="25003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2"/>
            </p:custDataLst>
          </p:nvPr>
        </p:nvGrpSpPr>
        <p:grpSpPr>
          <a:xfrm>
            <a:off x="3114720" y="54854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1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1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1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1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2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3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3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3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4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4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4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5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2"/>
            </p:custDataLst>
          </p:nvPr>
        </p:nvSpPr>
        <p:spPr>
          <a:xfrm>
            <a:off x="2318972" y="3062756"/>
            <a:ext cx="4506057" cy="77152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133"/>
            </p:custDataLst>
          </p:nvPr>
        </p:nvSpPr>
        <p:spPr>
          <a:xfrm>
            <a:off x="2318945" y="389330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13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3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2"/>
            </p:custDataLst>
          </p:nvPr>
        </p:nvSpPr>
        <p:spPr>
          <a:xfrm>
            <a:off x="257248" y="33370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7472746" y="392298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3"/>
            </p:custDataLst>
          </p:nvPr>
        </p:nvSpPr>
        <p:spPr>
          <a:xfrm>
            <a:off x="6570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34"/>
            </p:custDataLst>
          </p:nvPr>
        </p:nvSpPr>
        <p:spPr>
          <a:xfrm>
            <a:off x="657000" y="138922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1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2"/>
            </p:custDataLst>
          </p:nvPr>
        </p:nvSpPr>
        <p:spPr bwMode="auto">
          <a:xfrm>
            <a:off x="-1191" y="233719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>
            <p:custDataLst>
              <p:tags r:id="rId3"/>
            </p:custDataLst>
          </p:nvPr>
        </p:nvSpPr>
        <p:spPr bwMode="auto">
          <a:xfrm>
            <a:off x="1521619" y="355877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23888" y="52387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5"/>
            </p:custDataLst>
          </p:nvPr>
        </p:nvGrpSpPr>
        <p:grpSpPr>
          <a:xfrm>
            <a:off x="5877115" y="273069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2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3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4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15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17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19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0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1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2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1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3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4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35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38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0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1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2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45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47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48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49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0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3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4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55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58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1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138"/>
            </p:custDataLst>
          </p:nvPr>
        </p:nvSpPr>
        <p:spPr>
          <a:xfrm>
            <a:off x="1083715" y="336332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139"/>
            </p:custDataLst>
          </p:nvPr>
        </p:nvSpPr>
        <p:spPr>
          <a:xfrm>
            <a:off x="1083715" y="2704318"/>
            <a:ext cx="4064389" cy="62448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56034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950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56035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56034" y="203720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6823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6820" y="203720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95144" y="251100"/>
            <a:ext cx="4590000" cy="43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56100" y="158360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346932" y="250031"/>
            <a:ext cx="1134000" cy="4374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56100" y="25110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02.xml"/><Relationship Id="rId17" Type="http://schemas.openxmlformats.org/officeDocument/2006/relationships/tags" Target="../tags/tag601.xml"/><Relationship Id="rId16" Type="http://schemas.openxmlformats.org/officeDocument/2006/relationships/tags" Target="../tags/tag600.xml"/><Relationship Id="rId15" Type="http://schemas.openxmlformats.org/officeDocument/2006/relationships/tags" Target="../tags/tag599.xml"/><Relationship Id="rId14" Type="http://schemas.openxmlformats.org/officeDocument/2006/relationships/tags" Target="../tags/tag598.xml"/><Relationship Id="rId13" Type="http://schemas.openxmlformats.org/officeDocument/2006/relationships/tags" Target="../tags/tag59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57000" y="25003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57000" y="139050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03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2.xml"/><Relationship Id="rId4" Type="http://schemas.openxmlformats.org/officeDocument/2006/relationships/image" Target="../media/image26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1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4.xml"/><Relationship Id="rId4" Type="http://schemas.openxmlformats.org/officeDocument/2006/relationships/image" Target="../media/image27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5.xml"/><Relationship Id="rId4" Type="http://schemas.openxmlformats.org/officeDocument/2006/relationships/image" Target="../media/image28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6.xml"/><Relationship Id="rId4" Type="http://schemas.openxmlformats.org/officeDocument/2006/relationships/image" Target="../media/image29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7.xml"/><Relationship Id="rId4" Type="http://schemas.openxmlformats.org/officeDocument/2006/relationships/image" Target="../media/image3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8.xml"/><Relationship Id="rId4" Type="http://schemas.openxmlformats.org/officeDocument/2006/relationships/image" Target="../media/image3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19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5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6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7.xml"/><Relationship Id="rId4" Type="http://schemas.openxmlformats.org/officeDocument/2006/relationships/image" Target="../media/image2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8.xml"/><Relationship Id="rId4" Type="http://schemas.openxmlformats.org/officeDocument/2006/relationships/image" Target="../media/image22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9.xml"/><Relationship Id="rId4" Type="http://schemas.openxmlformats.org/officeDocument/2006/relationships/image" Target="../media/image23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0.xml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1.xml"/><Relationship Id="rId4" Type="http://schemas.openxmlformats.org/officeDocument/2006/relationships/image" Target="../media/image25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5245" y="1574165"/>
            <a:ext cx="6077268" cy="1054735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《思想道德修养与法律基础》导学方案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/>
          <a:lstStyle/>
          <a:p>
            <a:pPr eaLnBrk="1" hangingPunct="1"/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榆林市电大   杜喜勤</a:t>
            </a:r>
            <a:endParaRPr lang="zh-CN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85" y="225425"/>
            <a:ext cx="8606790" cy="38747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9013" y="1203655"/>
            <a:ext cx="6823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/>
              <a:t>如果点击视频后出现这个空白页面无法播放视频，请把浏览器切换到兼容模式，推荐浏览器使用搜狗浏览器。（只有打开搜狗浏览器兼容模式下，才可以边看视频边进行其他工作，其他任何浏览器只能看视频，只要切换离开这个页面就暂停无法观看。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225425"/>
            <a:ext cx="5410890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进入课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程发帖（要求至少发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条）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" y="812837"/>
            <a:ext cx="9359140" cy="43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查看课程考核说明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13"/>
            <a:ext cx="9144000" cy="484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062"/>
            <a:ext cx="9394825" cy="509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发帖的具体方法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844550"/>
            <a:ext cx="925169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1599"/>
            <a:ext cx="6130940" cy="35992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课程学习方法：点击可查看网上相关学习资源、利用教材</a:t>
            </a:r>
            <a:endParaRPr lang="zh-CN" altLang="zh-CN" sz="2000" b="1" dirty="0" smtClean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" y="796925"/>
            <a:ext cx="90006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祝大家学习愉快！！！</a:t>
            </a:r>
            <a:endParaRPr lang="zh-CN" altLang="en-US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4483735" cy="8070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zh-CN" smtClean="0"/>
              <a:t>杜喜勤老师   联系方式：</a:t>
            </a:r>
            <a:r>
              <a:rPr lang="en-US" altLang="zh-CN" smtClean="0"/>
              <a:t>18165026801</a:t>
            </a:r>
            <a:r>
              <a:rPr lang="zh-CN" altLang="en-US" smtClean="0"/>
              <a:t>（微信同号）</a:t>
            </a:r>
            <a:endParaRPr lang="zh-CN" altLang="en-US" smtClean="0"/>
          </a:p>
        </p:txBody>
      </p:sp>
    </p:spTree>
    <p:custDataLst>
      <p:tags r:id="rId1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987425"/>
            <a:ext cx="72644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一、平台登录方法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endParaRPr lang="en-US" altLang="zh-CN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二、课程考核方式及形成任务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三、课程讨论区发帖方法及要求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四、课程学习方法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endParaRPr lang="en-US" altLang="zh-CN" sz="28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五、导学教师联系方式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328295"/>
            <a:ext cx="2319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目录</a:t>
            </a:r>
            <a:endParaRPr lang="zh-CN" altLang="en-US" sz="44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36320" y="-228393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endParaRPr lang="en-US" altLang="zh-CN" b="1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endParaRPr lang="en-US" altLang="zh-CN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endParaRPr lang="en-US" altLang="zh-CN" b="1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大家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点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击视频后出现这个空白页面无法播放视频，请把浏览器切换到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兼</a:t>
            </a:r>
            <a:endParaRPr lang="en-US" altLang="zh-CN" b="1" dirty="0" smtClean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容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模式，推荐浏览器使用搜狗浏览器。（只有打开搜狗浏览器兼容模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式</a:t>
            </a:r>
            <a:endParaRPr lang="en-US" altLang="zh-CN" b="1" dirty="0" smtClean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下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，才可以边看视频边进行其他工作，其他任何浏览器只能看视频，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只</a:t>
            </a:r>
            <a:endParaRPr lang="en-US" altLang="zh-CN" b="1" dirty="0" smtClean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要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切换离开这个页面就暂停无法观看。</a:t>
            </a:r>
            <a:endParaRPr lang="zh-CN" altLang="en-US" dirty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95710" y="0"/>
            <a:ext cx="748852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提醒各位同学：该门课程属于看视频才能完成考核任务的课程，同学们需要完成两项任务：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    </a:t>
            </a:r>
            <a:r>
              <a:rPr lang="zh-CN" altLang="en-US" sz="2000" dirty="0" smtClean="0">
                <a:solidFill>
                  <a:srgbClr val="FF0000"/>
                </a:solidFill>
              </a:rPr>
              <a:t>任务一：必须认真把每一个视频都看完，再去完成每一个专题测试（总共有</a:t>
            </a:r>
            <a:r>
              <a:rPr lang="en-US" altLang="zh-CN" sz="2000" dirty="0" smtClean="0">
                <a:solidFill>
                  <a:srgbClr val="FF0000"/>
                </a:solidFill>
              </a:rPr>
              <a:t>8</a:t>
            </a:r>
            <a:r>
              <a:rPr lang="zh-CN" altLang="en-US" sz="2000" dirty="0" smtClean="0">
                <a:solidFill>
                  <a:srgbClr val="FF0000"/>
                </a:solidFill>
              </a:rPr>
              <a:t>各专题）；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     任</a:t>
            </a:r>
            <a:r>
              <a:rPr lang="zh-CN" altLang="en-US" sz="2000" dirty="0">
                <a:solidFill>
                  <a:srgbClr val="FF0000"/>
                </a:solidFill>
              </a:rPr>
              <a:t>务</a:t>
            </a:r>
            <a:r>
              <a:rPr lang="zh-CN" altLang="en-US" sz="2000" dirty="0" smtClean="0">
                <a:solidFill>
                  <a:srgbClr val="FF0000"/>
                </a:solidFill>
              </a:rPr>
              <a:t>二：完成专题测试，再做终结考试（终结考试有</a:t>
            </a:r>
            <a:r>
              <a:rPr lang="en-US" altLang="zh-CN" sz="2000" dirty="0" smtClean="0">
                <a:solidFill>
                  <a:srgbClr val="FF0000"/>
                </a:solidFill>
              </a:rPr>
              <a:t>3</a:t>
            </a:r>
            <a:r>
              <a:rPr lang="zh-CN" altLang="en-US" sz="2000" dirty="0" smtClean="0">
                <a:solidFill>
                  <a:srgbClr val="FF0000"/>
                </a:solidFill>
              </a:rPr>
              <a:t>套题，任选一套完成即可）。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第一步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</a:t>
            </a:r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入网址http://www.ouchn.cn/</a:t>
            </a:r>
            <a:endParaRPr lang="zh-CN" altLang="zh-CN" sz="24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844550"/>
            <a:ext cx="9394825" cy="43529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"/>
            <a:ext cx="916305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" y="55562"/>
            <a:ext cx="9133883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" y="55562"/>
            <a:ext cx="9290038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1575"/>
            <a:ext cx="5698910" cy="71995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点击进入课程看到需要完成的任务（</a:t>
            </a:r>
            <a:r>
              <a:rPr lang="en-US" altLang="zh-CN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各专题、</a:t>
            </a:r>
            <a:r>
              <a:rPr lang="en-US" altLang="zh-CN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个终结考试）</a:t>
            </a:r>
            <a:endParaRPr lang="zh-CN" altLang="zh-CN" sz="18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844550"/>
            <a:ext cx="7129215" cy="435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以此类推完成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个专题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7767"/>
            <a:ext cx="9144000" cy="42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41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278.xml><?xml version="1.0" encoding="utf-8"?>
<p:tagLst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417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24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3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38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2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49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55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460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596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59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598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602.xml><?xml version="1.0" encoding="utf-8"?>
<p:tagLst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3.xml><?xml version="1.0" encoding="utf-8"?>
<p:tagLst xmlns:p="http://schemas.openxmlformats.org/presentationml/2006/main">
  <p:tag name="KSO_WM_SLIDE_MODEL_TYPE" val="cover"/>
  <p:tag name="KSO_WM_TEMPLATE_CATEGORY" val="custom"/>
  <p:tag name="KSO_WM_TEMPLATE_INDEX" val="20187143"/>
</p:tagLst>
</file>

<file path=ppt/tags/tag60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6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7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8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9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610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1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2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3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6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7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8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9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WPS 演示</Application>
  <PresentationFormat>全屏显示(16:9)</PresentationFormat>
  <Paragraphs>75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Calibri</vt:lpstr>
      <vt:lpstr>楷体_GB2312</vt:lpstr>
      <vt:lpstr>新宋体</vt:lpstr>
      <vt:lpstr>仿宋_GB2312</vt:lpstr>
      <vt:lpstr>仿宋</vt:lpstr>
      <vt:lpstr>Arial Unicode MS</vt:lpstr>
      <vt:lpstr>黑体</vt:lpstr>
      <vt:lpstr>Office 主题​​</vt:lpstr>
      <vt:lpstr>《思想道德修养与法律基础》导学方案</vt:lpstr>
      <vt:lpstr>PowerPoint 演示文稿</vt:lpstr>
      <vt:lpstr>PowerPoint 演示文稿</vt:lpstr>
      <vt:lpstr>第一步：输入网址http://www.ouchn.cn/</vt:lpstr>
      <vt:lpstr>输入网址http://www.ouchn.cn/</vt:lpstr>
      <vt:lpstr>输入网址http://www.ouchn.cn/</vt:lpstr>
      <vt:lpstr>PowerPoint 演示文稿</vt:lpstr>
      <vt:lpstr>点击进入课程看到需要完成的任务（8各专题、1个终结考试）</vt:lpstr>
      <vt:lpstr>以此类推完成8个专题</vt:lpstr>
      <vt:lpstr>PowerPoint 演示文稿</vt:lpstr>
      <vt:lpstr>PowerPoint 演示文稿</vt:lpstr>
      <vt:lpstr>进入课程发帖（要求至少发10条）</vt:lpstr>
      <vt:lpstr>查看课程考核说明</vt:lpstr>
      <vt:lpstr>PowerPoint 演示文稿</vt:lpstr>
      <vt:lpstr>发帖的具体方法</vt:lpstr>
      <vt:lpstr>课程学习方法：点击可查看网上相关学习资源、利用教材</vt:lpstr>
      <vt:lpstr>祝大家学习愉快！！！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杜喜勤</cp:lastModifiedBy>
  <cp:revision>60</cp:revision>
  <dcterms:created xsi:type="dcterms:W3CDTF">2019-04-11T07:24:00Z</dcterms:created>
  <dcterms:modified xsi:type="dcterms:W3CDTF">2020-11-25T03:11:10Z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