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316" r:id="rId4"/>
    <p:sldId id="293" r:id="rId5"/>
    <p:sldId id="304" r:id="rId6"/>
    <p:sldId id="324" r:id="rId7"/>
    <p:sldId id="322" r:id="rId8"/>
    <p:sldId id="307" r:id="rId9"/>
    <p:sldId id="308" r:id="rId10"/>
    <p:sldId id="344" r:id="rId11"/>
    <p:sldId id="345" r:id="rId12"/>
    <p:sldId id="309" r:id="rId13"/>
    <p:sldId id="310" r:id="rId14"/>
    <p:sldId id="311" r:id="rId15"/>
    <p:sldId id="312" r:id="rId16"/>
    <p:sldId id="323" r:id="rId17"/>
    <p:sldId id="303" r:id="rId18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293"/>
            <p14:sldId id="324"/>
            <p14:sldId id="322"/>
            <p14:sldId id="307"/>
            <p14:sldId id="308"/>
            <p14:sldId id="344"/>
            <p14:sldId id="309"/>
            <p14:sldId id="310"/>
            <p14:sldId id="311"/>
            <p14:sldId id="312"/>
            <p14:sldId id="323"/>
            <p14:sldId id="303"/>
            <p14:sldId id="304"/>
            <p14:sldId id="345"/>
          </p14:sldIdLst>
        </p14:section>
        <p14:section name="无标题节" id="{73BC6E1B-E00B-404A-AA6E-242717ED226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9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0"/>
        <p:guide pos="2183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13.xml"/><Relationship Id="rId2" Type="http://schemas.openxmlformats.org/officeDocument/2006/relationships/image" Target="../media/image27.png"/><Relationship Id="rId1" Type="http://schemas.openxmlformats.org/officeDocument/2006/relationships/tags" Target="../tags/tag61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1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9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5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6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7.xml"/><Relationship Id="rId4" Type="http://schemas.openxmlformats.org/officeDocument/2006/relationships/image" Target="../media/image2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9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0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11.xml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5202555" cy="1054735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《社会心理适应》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/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榆林市电大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5255" y="117475"/>
            <a:ext cx="8806815" cy="46405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1" y="225425"/>
            <a:ext cx="541089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796925"/>
            <a:ext cx="9072880" cy="40220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176530"/>
            <a:ext cx="8304530" cy="46253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25" y="176530"/>
            <a:ext cx="7714615" cy="42951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发帖的具体方法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" y="844550"/>
            <a:ext cx="925169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11480"/>
            <a:ext cx="6682105" cy="36004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四、课程学习方法：点击可查看网上相关学习资源、利用教材</a:t>
            </a:r>
            <a:endParaRPr lang="zh-CN" altLang="zh-CN" sz="2000" b="1" dirty="0" smtClean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80" y="771525"/>
            <a:ext cx="6647815" cy="19107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55" y="2682240"/>
            <a:ext cx="6590665" cy="240474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844550"/>
            <a:ext cx="9394825" cy="435292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"/>
            <a:ext cx="916305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95" y="55245"/>
            <a:ext cx="8704580" cy="47491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197059" y="319088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6429375" cy="804545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查看课程考核说明和形考任务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05" y="963295"/>
            <a:ext cx="7588250" cy="418020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完成形考任务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" y="844550"/>
            <a:ext cx="8354060" cy="34023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点击完成每一次形考任务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96925"/>
            <a:ext cx="8915400" cy="38900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635" y="64770"/>
            <a:ext cx="8889365" cy="49269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UNIT_PLACING_PICTURE_USER_VIEWPORT" val="{&quot;height&quot;:4995,&quot;width&quot;:16185}"/>
</p:tagLst>
</file>

<file path=ppt/tags/tag613.xml><?xml version="1.0" encoding="utf-8"?>
<p:tagLst xmlns:p="http://schemas.openxmlformats.org/presentationml/2006/main">
  <p:tag name="KSO_WM_BEAUTIFY_FLAG" val="#wm#"/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WPS 演示</Application>
  <PresentationFormat>全屏显示(16:9)</PresentationFormat>
  <Paragraphs>59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</vt:lpstr>
      <vt:lpstr>Arial Unicode MS</vt:lpstr>
      <vt:lpstr>黑体</vt:lpstr>
      <vt:lpstr>Office 主题​​</vt:lpstr>
      <vt:lpstr>《中国现代文学》导学方案</vt:lpstr>
      <vt:lpstr>PowerPoint 演示文稿</vt:lpstr>
      <vt:lpstr>输入网址http://www.ouchn.cn/</vt:lpstr>
      <vt:lpstr>输入网址http://www.ouchn.cn/</vt:lpstr>
      <vt:lpstr>输入网址http://www.ouchn.cn/</vt:lpstr>
      <vt:lpstr>二、查看课程考核说明和形考任务</vt:lpstr>
      <vt:lpstr>完成形考任务</vt:lpstr>
      <vt:lpstr>点击完成每一次形考任务</vt:lpstr>
      <vt:lpstr>PowerPoint 演示文稿</vt:lpstr>
      <vt:lpstr>PowerPoint 演示文稿</vt:lpstr>
      <vt:lpstr>三、课程发帖（要求至少发10条）</vt:lpstr>
      <vt:lpstr>查看课程考核说明</vt:lpstr>
      <vt:lpstr>PowerPoint 演示文稿</vt:lpstr>
      <vt:lpstr>发帖的具体方法</vt:lpstr>
      <vt:lpstr>四、课程学习方法：点击可查看网上相关学习资源、利用教材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杜喜勤</cp:lastModifiedBy>
  <cp:revision>61</cp:revision>
  <dcterms:created xsi:type="dcterms:W3CDTF">2019-04-11T07:24:00Z</dcterms:created>
  <dcterms:modified xsi:type="dcterms:W3CDTF">2020-11-19T06:43:17Z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