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80" r:id="rId3"/>
    <p:sldId id="257" r:id="rId4"/>
    <p:sldId id="278" r:id="rId5"/>
    <p:sldId id="258" r:id="rId6"/>
    <p:sldId id="259" r:id="rId7"/>
    <p:sldId id="261" r:id="rId8"/>
    <p:sldId id="273" r:id="rId9"/>
    <p:sldId id="274" r:id="rId10"/>
    <p:sldId id="263" r:id="rId11"/>
    <p:sldId id="270" r:id="rId12"/>
    <p:sldId id="272" r:id="rId13"/>
    <p:sldId id="276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4DEC4-3E99-430B-894E-1673DD6FCA2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69379-74D2-424F-858D-D87C771335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60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9379-74D2-424F-858D-D87C7713355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1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1584175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  <a:latin typeface="+mj-ea"/>
              </a:rPr>
              <a:t>企业战略管理</a:t>
            </a:r>
            <a:endParaRPr lang="zh-CN" altLang="en-US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670366" cy="2808312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 smtClean="0">
                <a:solidFill>
                  <a:srgbClr val="002060"/>
                </a:solidFill>
                <a:latin typeface="+mj-ea"/>
                <a:ea typeface="+mj-ea"/>
              </a:rPr>
              <a:t>导学方案</a:t>
            </a:r>
            <a:endParaRPr lang="en-US" altLang="zh-CN" sz="44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algn="ctr"/>
            <a:endParaRPr lang="en-US" altLang="zh-CN" sz="44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zh-CN" altLang="en-US" sz="3200" b="1" dirty="0" smtClean="0">
                <a:solidFill>
                  <a:srgbClr val="002060"/>
                </a:solidFill>
                <a:latin typeface="+mj-ea"/>
                <a:ea typeface="+mj-ea"/>
              </a:rPr>
              <a:t>                                    </a:t>
            </a:r>
            <a:r>
              <a:rPr lang="en-US" altLang="zh-CN" sz="3200" b="1" smtClean="0">
                <a:solidFill>
                  <a:srgbClr val="002060"/>
                </a:solidFill>
                <a:latin typeface="+mj-ea"/>
                <a:ea typeface="+mj-ea"/>
              </a:rPr>
              <a:t>2020</a:t>
            </a:r>
            <a:r>
              <a:rPr lang="zh-CN" altLang="en-US" sz="3200" b="1" smtClean="0">
                <a:solidFill>
                  <a:srgbClr val="002060"/>
                </a:solidFill>
                <a:latin typeface="+mj-ea"/>
                <a:ea typeface="+mj-ea"/>
              </a:rPr>
              <a:t>年</a:t>
            </a:r>
            <a:r>
              <a:rPr lang="en-US" altLang="zh-CN" sz="3200" b="1" dirty="0" smtClean="0">
                <a:solidFill>
                  <a:srgbClr val="002060"/>
                </a:solidFill>
                <a:latin typeface="+mj-ea"/>
                <a:ea typeface="+mj-ea"/>
              </a:rPr>
              <a:t>5</a:t>
            </a:r>
            <a:r>
              <a:rPr lang="zh-CN" altLang="en-US" sz="3200" b="1" dirty="0" smtClean="0">
                <a:solidFill>
                  <a:srgbClr val="002060"/>
                </a:solidFill>
                <a:latin typeface="+mj-ea"/>
                <a:ea typeface="+mj-ea"/>
              </a:rPr>
              <a:t>月  魏亚妮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057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        点击完成四次形考任务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9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十六、点击提交所有答案并结束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144000" cy="48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8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0070C0"/>
                </a:solidFill>
              </a:rPr>
              <a:t>四次形考依次完成，进入榆林电大平台可以查找作业参考答案及导学方案。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2565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824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0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b="1" dirty="0" smtClean="0">
                <a:latin typeface="+mj-ea"/>
                <a:ea typeface="+mj-ea"/>
              </a:rPr>
              <a:t>                </a:t>
            </a:r>
            <a:r>
              <a:rPr lang="zh-CN" altLang="en-US" b="1" dirty="0" smtClean="0">
                <a:latin typeface="+mj-ea"/>
                <a:ea typeface="+mj-ea"/>
              </a:rPr>
              <a:t>  </a:t>
            </a:r>
            <a:r>
              <a:rPr lang="zh-CN" altLang="en-US" sz="4400" b="1" dirty="0" smtClean="0">
                <a:latin typeface="+mj-ea"/>
                <a:ea typeface="+mj-ea"/>
              </a:rPr>
              <a:t>魏亚妮</a:t>
            </a:r>
            <a:r>
              <a:rPr lang="zh-CN" altLang="en-US" sz="4400" dirty="0" smtClean="0">
                <a:latin typeface="+mj-ea"/>
                <a:ea typeface="+mj-ea"/>
              </a:rPr>
              <a:t>   </a:t>
            </a:r>
            <a:endParaRPr lang="en-US" altLang="zh-CN" sz="4400" dirty="0" smtClean="0">
              <a:latin typeface="+mj-ea"/>
              <a:ea typeface="+mj-ea"/>
            </a:endParaRPr>
          </a:p>
          <a:p>
            <a:r>
              <a:rPr lang="en-US" altLang="zh-CN" b="1" dirty="0" smtClean="0">
                <a:latin typeface="+mj-ea"/>
                <a:ea typeface="+mj-ea"/>
              </a:rPr>
              <a:t>          </a:t>
            </a:r>
          </a:p>
          <a:p>
            <a:r>
              <a:rPr lang="en-US" altLang="zh-CN" b="1">
                <a:latin typeface="+mj-ea"/>
                <a:ea typeface="+mj-ea"/>
              </a:rPr>
              <a:t> </a:t>
            </a:r>
            <a:r>
              <a:rPr lang="en-US" altLang="zh-CN" b="1" smtClean="0">
                <a:latin typeface="+mj-ea"/>
                <a:ea typeface="+mj-ea"/>
              </a:rPr>
              <a:t>                        2020</a:t>
            </a:r>
            <a:r>
              <a:rPr lang="zh-CN" altLang="en-US" b="1" smtClean="0">
                <a:latin typeface="+mj-ea"/>
                <a:ea typeface="+mj-ea"/>
              </a:rPr>
              <a:t>年</a:t>
            </a:r>
            <a:r>
              <a:rPr lang="en-US" altLang="zh-CN" b="1" dirty="0" smtClean="0">
                <a:latin typeface="+mj-ea"/>
                <a:ea typeface="+mj-ea"/>
              </a:rPr>
              <a:t>5</a:t>
            </a:r>
            <a:r>
              <a:rPr lang="zh-CN" altLang="en-US" b="1" dirty="0" smtClean="0">
                <a:latin typeface="+mj-ea"/>
                <a:ea typeface="+mj-ea"/>
              </a:rPr>
              <a:t>月</a:t>
            </a:r>
            <a:endParaRPr lang="en-US" altLang="zh-CN" b="1" dirty="0" smtClean="0">
              <a:latin typeface="+mj-ea"/>
              <a:ea typeface="+mj-ea"/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561"/>
            <a:ext cx="82423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11560" y="1173157"/>
            <a:ext cx="7846640" cy="1470025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en-US" b="1" dirty="0">
              <a:solidFill>
                <a:srgbClr val="00206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115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276872"/>
            <a:ext cx="59584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学习目标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、浏览、学习课程资源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二、完成形考任务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三、参与网上教学活动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四、积极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参加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本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课程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讨论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五、每周登录国开学习网，参加本课程学习不少于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小时，发帖不少于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条。</a:t>
            </a:r>
            <a:endParaRPr lang="zh-CN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5480" cy="115212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" y="18678"/>
            <a:ext cx="9137917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" y="1"/>
            <a:ext cx="91440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5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一、登录国开平台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3250"/>
            <a:ext cx="9144001" cy="443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0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学</a:t>
            </a:r>
            <a:r>
              <a:rPr lang="zh-CN" altLang="en-US" b="1" dirty="0">
                <a:solidFill>
                  <a:srgbClr val="002060"/>
                </a:solidFill>
              </a:rPr>
              <a:t>号和出生</a:t>
            </a:r>
            <a:r>
              <a:rPr lang="zh-CN" altLang="en-US" b="1" dirty="0" smtClean="0">
                <a:solidFill>
                  <a:srgbClr val="002060"/>
                </a:solidFill>
              </a:rPr>
              <a:t>年月（密码）登录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1882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4041068"/>
            <a:ext cx="172819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91440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二、点击进入课程学习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7"/>
            <a:ext cx="9144000" cy="55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143999" cy="55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5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进入学习界面，同学们可以浏览学习资源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4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三、如有问题可以通过学习交流区（课程论坛）和老师进行交流。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1556792"/>
            <a:ext cx="9143999" cy="44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1556792"/>
            <a:ext cx="91447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2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通过师生互动可以解决在学习中预定的问题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4650"/>
            <a:ext cx="8280920" cy="444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1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四、首先看如何进行本课程的考核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2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141</TotalTime>
  <Words>150</Words>
  <Application>Microsoft Office PowerPoint</Application>
  <PresentationFormat>全屏显示(4:3)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龙腾四海</vt:lpstr>
      <vt:lpstr>企业战略管理</vt:lpstr>
      <vt:lpstr>PowerPoint 演示文稿</vt:lpstr>
      <vt:lpstr>一、登录国开平台</vt:lpstr>
      <vt:lpstr>学号和出生年月（密码）登录 </vt:lpstr>
      <vt:lpstr>二、点击进入课程学习</vt:lpstr>
      <vt:lpstr>进入学习界面，同学们可以浏览学习资源</vt:lpstr>
      <vt:lpstr>三、如有问题可以通过学习交流区（课程论坛）和老师进行交流。</vt:lpstr>
      <vt:lpstr>通过师生互动可以解决在学习中预定的问题</vt:lpstr>
      <vt:lpstr>四、首先看如何进行本课程的考核</vt:lpstr>
      <vt:lpstr>        点击完成四次形考任务</vt:lpstr>
      <vt:lpstr>十六、点击提交所有答案并结束</vt:lpstr>
      <vt:lpstr>四次形考依次完成，进入榆林电大平台可以查找作业参考答案及导学方案。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中国现当代文学名著导读（1）</dc:title>
  <dc:creator>ylddypf</dc:creator>
  <cp:lastModifiedBy>yllc</cp:lastModifiedBy>
  <cp:revision>39</cp:revision>
  <dcterms:created xsi:type="dcterms:W3CDTF">2018-11-20T01:22:22Z</dcterms:created>
  <dcterms:modified xsi:type="dcterms:W3CDTF">2020-05-22T05:32:42Z</dcterms:modified>
</cp:coreProperties>
</file>