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316" r:id="rId4"/>
    <p:sldId id="293" r:id="rId5"/>
    <p:sldId id="304" r:id="rId6"/>
    <p:sldId id="324" r:id="rId7"/>
    <p:sldId id="305" r:id="rId8"/>
    <p:sldId id="322" r:id="rId9"/>
    <p:sldId id="335" r:id="rId10"/>
    <p:sldId id="307" r:id="rId11"/>
    <p:sldId id="308" r:id="rId12"/>
    <p:sldId id="309" r:id="rId13"/>
    <p:sldId id="310" r:id="rId14"/>
    <p:sldId id="311" r:id="rId15"/>
    <p:sldId id="312" r:id="rId16"/>
    <p:sldId id="323" r:id="rId17"/>
    <p:sldId id="303" r:id="rId1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04"/>
            <p14:sldId id="324"/>
            <p14:sldId id="305"/>
            <p14:sldId id="322"/>
            <p14:sldId id="335"/>
            <p14:sldId id="307"/>
            <p14:sldId id="308"/>
            <p14:sldId id="309"/>
            <p14:sldId id="310"/>
            <p14:sldId id="311"/>
            <p14:sldId id="312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0"/>
        <p:guide pos="2183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8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0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6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202555" cy="1054735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《中国现代文学》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点击完成每一次形考任务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44550"/>
            <a:ext cx="8936990" cy="43681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844550"/>
            <a:ext cx="9349740" cy="42989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46990"/>
            <a:ext cx="9577070" cy="51898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55880"/>
            <a:ext cx="9288145" cy="45231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11480"/>
            <a:ext cx="6682105" cy="36004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四、课程学习方法：点击可查看网上相关学习资源、利用教材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796925"/>
            <a:ext cx="9138285" cy="44011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55562"/>
            <a:ext cx="9133883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10" y="0"/>
            <a:ext cx="8946515" cy="51441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197059" y="319088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6429375" cy="804545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查看课程考核说明和形考任务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0" y="987425"/>
            <a:ext cx="8977630" cy="40786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041130" cy="50596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完成形考任务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50" y="809625"/>
            <a:ext cx="9155430" cy="43338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演示</Application>
  <PresentationFormat>全屏显示(16:9)</PresentationFormat>
  <Paragraphs>61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</vt:lpstr>
      <vt:lpstr>Arial Unicode MS</vt:lpstr>
      <vt:lpstr>黑体</vt:lpstr>
      <vt:lpstr>Office 主题​​</vt:lpstr>
      <vt:lpstr>《中国现代文学专题》导学方案</vt:lpstr>
      <vt:lpstr>PowerPoint 演示文稿</vt:lpstr>
      <vt:lpstr>输入网址http://www.ouchn.cn/</vt:lpstr>
      <vt:lpstr>输入网址http://www.ouchn.cn/</vt:lpstr>
      <vt:lpstr>输入网址http://www.ouchn.cn/</vt:lpstr>
      <vt:lpstr>PowerPoint 演示文稿</vt:lpstr>
      <vt:lpstr>二、查看课程考核说明和形考任务</vt:lpstr>
      <vt:lpstr>PowerPoint 演示文稿</vt:lpstr>
      <vt:lpstr>完成形考任务</vt:lpstr>
      <vt:lpstr>点击完成每一次形考任务</vt:lpstr>
      <vt:lpstr>三、课程发帖（要求至少发10条）</vt:lpstr>
      <vt:lpstr>查看课程考核说明</vt:lpstr>
      <vt:lpstr>PowerPoint 演示文稿</vt:lpstr>
      <vt:lpstr>发帖的具体方法</vt:lpstr>
      <vt:lpstr>四、课程学习方法：点击可查看网上相关学习资源、利用教材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杜喜勤</cp:lastModifiedBy>
  <cp:revision>60</cp:revision>
  <dcterms:created xsi:type="dcterms:W3CDTF">2019-04-11T07:24:00Z</dcterms:created>
  <dcterms:modified xsi:type="dcterms:W3CDTF">2020-05-21T07:43:00Z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